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8"/>
  </p:notesMasterIdLst>
  <p:sldIdLst>
    <p:sldId id="278" r:id="rId5"/>
    <p:sldId id="279" r:id="rId6"/>
    <p:sldId id="280" r:id="rId7"/>
    <p:sldId id="281" r:id="rId8"/>
    <p:sldId id="282"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7" r:id="rId22"/>
    <p:sldId id="299" r:id="rId23"/>
    <p:sldId id="300" r:id="rId24"/>
    <p:sldId id="298" r:id="rId25"/>
    <p:sldId id="301" r:id="rId26"/>
    <p:sldId id="302" r:id="rId27"/>
    <p:sldId id="303" r:id="rId28"/>
    <p:sldId id="304" r:id="rId29"/>
    <p:sldId id="305" r:id="rId30"/>
    <p:sldId id="306" r:id="rId31"/>
    <p:sldId id="307" r:id="rId32"/>
    <p:sldId id="308" r:id="rId33"/>
    <p:sldId id="309" r:id="rId34"/>
    <p:sldId id="310" r:id="rId35"/>
    <p:sldId id="312" r:id="rId36"/>
    <p:sldId id="29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681E1-86D3-4B7E-A29C-8D17450CFF6A}" v="1723" dt="2022-06-01T16:01:38.5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y Vales Mena" userId="b905e311ccbf14f0" providerId="LiveId" clId="{3AD681E1-86D3-4B7E-A29C-8D17450CFF6A}"/>
    <pc:docChg chg="undo custSel addSld delSld modSld sldOrd modMainMaster">
      <pc:chgData name="santy Vales Mena" userId="b905e311ccbf14f0" providerId="LiveId" clId="{3AD681E1-86D3-4B7E-A29C-8D17450CFF6A}" dt="2022-06-01T18:05:24.842" v="6344" actId="1076"/>
      <pc:docMkLst>
        <pc:docMk/>
      </pc:docMkLst>
      <pc:sldChg chg="modSp mod modTransition">
        <pc:chgData name="santy Vales Mena" userId="b905e311ccbf14f0" providerId="LiveId" clId="{3AD681E1-86D3-4B7E-A29C-8D17450CFF6A}" dt="2022-06-01T14:21:47.011" v="1336"/>
        <pc:sldMkLst>
          <pc:docMk/>
          <pc:sldMk cId="4167884232" sldId="278"/>
        </pc:sldMkLst>
        <pc:spChg chg="mod">
          <ac:chgData name="santy Vales Mena" userId="b905e311ccbf14f0" providerId="LiveId" clId="{3AD681E1-86D3-4B7E-A29C-8D17450CFF6A}" dt="2022-06-01T13:48:22.277" v="60" actId="790"/>
          <ac:spMkLst>
            <pc:docMk/>
            <pc:sldMk cId="4167884232" sldId="278"/>
            <ac:spMk id="2" creationId="{0D1F047C-C727-42A7-85C5-68C5AA1B1A93}"/>
          </ac:spMkLst>
        </pc:spChg>
        <pc:spChg chg="mod">
          <ac:chgData name="santy Vales Mena" userId="b905e311ccbf14f0" providerId="LiveId" clId="{3AD681E1-86D3-4B7E-A29C-8D17450CFF6A}" dt="2022-06-01T13:48:03.309" v="58" actId="313"/>
          <ac:spMkLst>
            <pc:docMk/>
            <pc:sldMk cId="4167884232" sldId="278"/>
            <ac:spMk id="3" creationId="{DB93FB3F-A8D4-46D3-A1C6-C79C64563729}"/>
          </ac:spMkLst>
        </pc:spChg>
      </pc:sldChg>
      <pc:sldChg chg="addSp delSp modSp mod modTransition">
        <pc:chgData name="santy Vales Mena" userId="b905e311ccbf14f0" providerId="LiveId" clId="{3AD681E1-86D3-4B7E-A29C-8D17450CFF6A}" dt="2022-06-01T14:21:47.011" v="1336"/>
        <pc:sldMkLst>
          <pc:docMk/>
          <pc:sldMk cId="3220235682" sldId="279"/>
        </pc:sldMkLst>
        <pc:spChg chg="mod">
          <ac:chgData name="santy Vales Mena" userId="b905e311ccbf14f0" providerId="LiveId" clId="{3AD681E1-86D3-4B7E-A29C-8D17450CFF6A}" dt="2022-06-01T13:49:36.746" v="75" actId="790"/>
          <ac:spMkLst>
            <pc:docMk/>
            <pc:sldMk cId="3220235682" sldId="279"/>
            <ac:spMk id="2" creationId="{89559F60-4CE1-4E2F-86EA-1B60679F1F4A}"/>
          </ac:spMkLst>
        </pc:spChg>
        <pc:spChg chg="add mod">
          <ac:chgData name="santy Vales Mena" userId="b905e311ccbf14f0" providerId="LiveId" clId="{3AD681E1-86D3-4B7E-A29C-8D17450CFF6A}" dt="2022-06-01T14:00:00.873" v="381" actId="1076"/>
          <ac:spMkLst>
            <pc:docMk/>
            <pc:sldMk cId="3220235682" sldId="279"/>
            <ac:spMk id="4" creationId="{971C6099-13CA-E48D-DF62-97668FF914A8}"/>
          </ac:spMkLst>
        </pc:spChg>
        <pc:spChg chg="add mod">
          <ac:chgData name="santy Vales Mena" userId="b905e311ccbf14f0" providerId="LiveId" clId="{3AD681E1-86D3-4B7E-A29C-8D17450CFF6A}" dt="2022-06-01T14:01:24.856" v="400" actId="13822"/>
          <ac:spMkLst>
            <pc:docMk/>
            <pc:sldMk cId="3220235682" sldId="279"/>
            <ac:spMk id="15" creationId="{7903E433-A410-B13B-E6B3-A8850945CA22}"/>
          </ac:spMkLst>
        </pc:spChg>
        <pc:spChg chg="add mod">
          <ac:chgData name="santy Vales Mena" userId="b905e311ccbf14f0" providerId="LiveId" clId="{3AD681E1-86D3-4B7E-A29C-8D17450CFF6A}" dt="2022-06-01T14:00:39.800" v="387" actId="20577"/>
          <ac:spMkLst>
            <pc:docMk/>
            <pc:sldMk cId="3220235682" sldId="279"/>
            <ac:spMk id="16" creationId="{B5EDA3F2-3725-D283-6904-D058197F4078}"/>
          </ac:spMkLst>
        </pc:spChg>
        <pc:spChg chg="add mod">
          <ac:chgData name="santy Vales Mena" userId="b905e311ccbf14f0" providerId="LiveId" clId="{3AD681E1-86D3-4B7E-A29C-8D17450CFF6A}" dt="2022-06-01T14:01:24.856" v="400" actId="13822"/>
          <ac:spMkLst>
            <pc:docMk/>
            <pc:sldMk cId="3220235682" sldId="279"/>
            <ac:spMk id="17" creationId="{23C14FE6-68F2-144C-5633-B471D16990F9}"/>
          </ac:spMkLst>
        </pc:spChg>
        <pc:spChg chg="add mod">
          <ac:chgData name="santy Vales Mena" userId="b905e311ccbf14f0" providerId="LiveId" clId="{3AD681E1-86D3-4B7E-A29C-8D17450CFF6A}" dt="2022-06-01T14:00:46.040" v="393" actId="20577"/>
          <ac:spMkLst>
            <pc:docMk/>
            <pc:sldMk cId="3220235682" sldId="279"/>
            <ac:spMk id="18" creationId="{47895B24-E6FD-BFB7-BE38-B6A36F5969C8}"/>
          </ac:spMkLst>
        </pc:spChg>
        <pc:spChg chg="add mod">
          <ac:chgData name="santy Vales Mena" userId="b905e311ccbf14f0" providerId="LiveId" clId="{3AD681E1-86D3-4B7E-A29C-8D17450CFF6A}" dt="2022-06-01T14:01:24.856" v="400" actId="13822"/>
          <ac:spMkLst>
            <pc:docMk/>
            <pc:sldMk cId="3220235682" sldId="279"/>
            <ac:spMk id="19" creationId="{CA398581-42A1-898C-FD8D-BB10BF142E3A}"/>
          </ac:spMkLst>
        </pc:spChg>
        <pc:spChg chg="add mod">
          <ac:chgData name="santy Vales Mena" userId="b905e311ccbf14f0" providerId="LiveId" clId="{3AD681E1-86D3-4B7E-A29C-8D17450CFF6A}" dt="2022-06-01T14:00:52.861" v="397" actId="20577"/>
          <ac:spMkLst>
            <pc:docMk/>
            <pc:sldMk cId="3220235682" sldId="279"/>
            <ac:spMk id="20" creationId="{0F28570A-7854-2D38-6273-4D261B7878BF}"/>
          </ac:spMkLst>
        </pc:spChg>
        <pc:spChg chg="add mod">
          <ac:chgData name="santy Vales Mena" userId="b905e311ccbf14f0" providerId="LiveId" clId="{3AD681E1-86D3-4B7E-A29C-8D17450CFF6A}" dt="2022-06-01T14:01:24.856" v="400" actId="13822"/>
          <ac:spMkLst>
            <pc:docMk/>
            <pc:sldMk cId="3220235682" sldId="279"/>
            <ac:spMk id="21" creationId="{628062BA-142D-5CE5-43A4-BC7F85D72DE1}"/>
          </ac:spMkLst>
        </pc:spChg>
        <pc:spChg chg="mod">
          <ac:chgData name="santy Vales Mena" userId="b905e311ccbf14f0" providerId="LiveId" clId="{3AD681E1-86D3-4B7E-A29C-8D17450CFF6A}" dt="2022-06-01T13:54:57.108" v="333" actId="20577"/>
          <ac:spMkLst>
            <pc:docMk/>
            <pc:sldMk cId="3220235682" sldId="279"/>
            <ac:spMk id="24" creationId="{F260476B-CCA6-412B-A9C5-399C34AE6F05}"/>
          </ac:spMkLst>
        </pc:spChg>
        <pc:spChg chg="add mod">
          <ac:chgData name="santy Vales Mena" userId="b905e311ccbf14f0" providerId="LiveId" clId="{3AD681E1-86D3-4B7E-A29C-8D17450CFF6A}" dt="2022-06-01T14:02:16.840" v="410" actId="20577"/>
          <ac:spMkLst>
            <pc:docMk/>
            <pc:sldMk cId="3220235682" sldId="279"/>
            <ac:spMk id="25" creationId="{8CADEF17-4311-AD62-9595-2149A5D63656}"/>
          </ac:spMkLst>
        </pc:spChg>
        <pc:spChg chg="add mod">
          <ac:chgData name="santy Vales Mena" userId="b905e311ccbf14f0" providerId="LiveId" clId="{3AD681E1-86D3-4B7E-A29C-8D17450CFF6A}" dt="2022-06-01T14:02:20.214" v="414" actId="20577"/>
          <ac:spMkLst>
            <pc:docMk/>
            <pc:sldMk cId="3220235682" sldId="279"/>
            <ac:spMk id="26" creationId="{44EC8CE8-4679-6286-5CD1-D5949DB30AFF}"/>
          </ac:spMkLst>
        </pc:spChg>
        <pc:spChg chg="add mod">
          <ac:chgData name="santy Vales Mena" userId="b905e311ccbf14f0" providerId="LiveId" clId="{3AD681E1-86D3-4B7E-A29C-8D17450CFF6A}" dt="2022-06-01T14:03:03.106" v="426" actId="20577"/>
          <ac:spMkLst>
            <pc:docMk/>
            <pc:sldMk cId="3220235682" sldId="279"/>
            <ac:spMk id="27" creationId="{C585D86B-E550-4469-2DD5-DFA7DB239615}"/>
          </ac:spMkLst>
        </pc:spChg>
        <pc:spChg chg="add mod">
          <ac:chgData name="santy Vales Mena" userId="b905e311ccbf14f0" providerId="LiveId" clId="{3AD681E1-86D3-4B7E-A29C-8D17450CFF6A}" dt="2022-06-01T14:03:06.520" v="429" actId="20577"/>
          <ac:spMkLst>
            <pc:docMk/>
            <pc:sldMk cId="3220235682" sldId="279"/>
            <ac:spMk id="28" creationId="{AD664AE3-AE1B-C4AE-3914-0A897F4E3E8B}"/>
          </ac:spMkLst>
        </pc:spChg>
        <pc:spChg chg="add del mod">
          <ac:chgData name="santy Vales Mena" userId="b905e311ccbf14f0" providerId="LiveId" clId="{3AD681E1-86D3-4B7E-A29C-8D17450CFF6A}" dt="2022-06-01T14:03:18.243" v="432" actId="478"/>
          <ac:spMkLst>
            <pc:docMk/>
            <pc:sldMk cId="3220235682" sldId="279"/>
            <ac:spMk id="29" creationId="{F32916AA-DF50-DADF-DD1D-F31238054A73}"/>
          </ac:spMkLst>
        </pc:spChg>
        <pc:spChg chg="add mod">
          <ac:chgData name="santy Vales Mena" userId="b905e311ccbf14f0" providerId="LiveId" clId="{3AD681E1-86D3-4B7E-A29C-8D17450CFF6A}" dt="2022-06-01T14:03:32.830" v="446" actId="403"/>
          <ac:spMkLst>
            <pc:docMk/>
            <pc:sldMk cId="3220235682" sldId="279"/>
            <ac:spMk id="30" creationId="{6CFB97B9-C43C-8B36-4ABB-EB4C0FCB2AA2}"/>
          </ac:spMkLst>
        </pc:spChg>
        <pc:picChg chg="add del">
          <ac:chgData name="santy Vales Mena" userId="b905e311ccbf14f0" providerId="LiveId" clId="{3AD681E1-86D3-4B7E-A29C-8D17450CFF6A}" dt="2022-06-01T13:59:49.869" v="379" actId="21"/>
          <ac:picMkLst>
            <pc:docMk/>
            <pc:sldMk cId="3220235682" sldId="279"/>
            <ac:picMk id="3" creationId="{72B2D6DE-C9B5-4678-91EF-77E85F2350DA}"/>
          </ac:picMkLst>
        </pc:picChg>
        <pc:picChg chg="add mod ord">
          <ac:chgData name="santy Vales Mena" userId="b905e311ccbf14f0" providerId="LiveId" clId="{3AD681E1-86D3-4B7E-A29C-8D17450CFF6A}" dt="2022-06-01T14:00:12.698" v="385" actId="170"/>
          <ac:picMkLst>
            <pc:docMk/>
            <pc:sldMk cId="3220235682" sldId="279"/>
            <ac:picMk id="22" creationId="{CB196959-78E7-9F54-BD4F-357628D9293F}"/>
          </ac:picMkLst>
        </pc:picChg>
        <pc:picChg chg="add mod">
          <ac:chgData name="santy Vales Mena" userId="b905e311ccbf14f0" providerId="LiveId" clId="{3AD681E1-86D3-4B7E-A29C-8D17450CFF6A}" dt="2022-06-01T14:02:29.002" v="417" actId="1076"/>
          <ac:picMkLst>
            <pc:docMk/>
            <pc:sldMk cId="3220235682" sldId="279"/>
            <ac:picMk id="1026" creationId="{2EF3B7EC-F084-6E48-6479-0303D3F0860B}"/>
          </ac:picMkLst>
        </pc:picChg>
        <pc:picChg chg="add del mod">
          <ac:chgData name="santy Vales Mena" userId="b905e311ccbf14f0" providerId="LiveId" clId="{3AD681E1-86D3-4B7E-A29C-8D17450CFF6A}" dt="2022-06-01T13:55:18.712" v="337" actId="478"/>
          <ac:picMkLst>
            <pc:docMk/>
            <pc:sldMk cId="3220235682" sldId="279"/>
            <ac:picMk id="1028" creationId="{49F60005-04B7-B3DF-5CCE-807CD87D91BA}"/>
          </ac:picMkLst>
        </pc:picChg>
        <pc:picChg chg="add mod">
          <ac:chgData name="santy Vales Mena" userId="b905e311ccbf14f0" providerId="LiveId" clId="{3AD681E1-86D3-4B7E-A29C-8D17450CFF6A}" dt="2022-06-01T13:56:31.630" v="342" actId="1076"/>
          <ac:picMkLst>
            <pc:docMk/>
            <pc:sldMk cId="3220235682" sldId="279"/>
            <ac:picMk id="1030" creationId="{71079E09-FF93-72C7-E510-889D257D1A15}"/>
          </ac:picMkLst>
        </pc:picChg>
        <pc:picChg chg="add mod">
          <ac:chgData name="santy Vales Mena" userId="b905e311ccbf14f0" providerId="LiveId" clId="{3AD681E1-86D3-4B7E-A29C-8D17450CFF6A}" dt="2022-06-01T13:59:39.967" v="376" actId="1076"/>
          <ac:picMkLst>
            <pc:docMk/>
            <pc:sldMk cId="3220235682" sldId="279"/>
            <ac:picMk id="1032" creationId="{2641D74E-8A1D-F0F2-64D0-81A4C27CFD67}"/>
          </ac:picMkLst>
        </pc:picChg>
        <pc:picChg chg="add mod">
          <ac:chgData name="santy Vales Mena" userId="b905e311ccbf14f0" providerId="LiveId" clId="{3AD681E1-86D3-4B7E-A29C-8D17450CFF6A}" dt="2022-06-01T13:57:59.460" v="356" actId="1076"/>
          <ac:picMkLst>
            <pc:docMk/>
            <pc:sldMk cId="3220235682" sldId="279"/>
            <ac:picMk id="1034" creationId="{88BEF3F3-9AA8-6FF3-A1C7-708427860553}"/>
          </ac:picMkLst>
        </pc:picChg>
        <pc:picChg chg="add mod">
          <ac:chgData name="santy Vales Mena" userId="b905e311ccbf14f0" providerId="LiveId" clId="{3AD681E1-86D3-4B7E-A29C-8D17450CFF6A}" dt="2022-06-01T13:58:34.001" v="359" actId="1076"/>
          <ac:picMkLst>
            <pc:docMk/>
            <pc:sldMk cId="3220235682" sldId="279"/>
            <ac:picMk id="1036" creationId="{2C90C7C6-8D7B-B374-005A-ACCD7E0C2355}"/>
          </ac:picMkLst>
        </pc:picChg>
        <pc:picChg chg="add del">
          <ac:chgData name="santy Vales Mena" userId="b905e311ccbf14f0" providerId="LiveId" clId="{3AD681E1-86D3-4B7E-A29C-8D17450CFF6A}" dt="2022-06-01T13:59:04.891" v="364"/>
          <ac:picMkLst>
            <pc:docMk/>
            <pc:sldMk cId="3220235682" sldId="279"/>
            <ac:picMk id="1038" creationId="{5F563F0E-9CA3-C858-2B3C-E23F2932EABD}"/>
          </ac:picMkLst>
        </pc:picChg>
        <pc:picChg chg="add mod">
          <ac:chgData name="santy Vales Mena" userId="b905e311ccbf14f0" providerId="LiveId" clId="{3AD681E1-86D3-4B7E-A29C-8D17450CFF6A}" dt="2022-06-01T14:01:59.277" v="406" actId="1076"/>
          <ac:picMkLst>
            <pc:docMk/>
            <pc:sldMk cId="3220235682" sldId="279"/>
            <ac:picMk id="1040" creationId="{DEF36749-081B-1867-DD01-24B6E381AB94}"/>
          </ac:picMkLst>
        </pc:picChg>
        <pc:picChg chg="add mod">
          <ac:chgData name="santy Vales Mena" userId="b905e311ccbf14f0" providerId="LiveId" clId="{3AD681E1-86D3-4B7E-A29C-8D17450CFF6A}" dt="2022-06-01T14:02:52.862" v="422" actId="1076"/>
          <ac:picMkLst>
            <pc:docMk/>
            <pc:sldMk cId="3220235682" sldId="279"/>
            <ac:picMk id="1042" creationId="{AE19B24A-5584-E9CD-2973-D3F1A09A44FA}"/>
          </ac:picMkLst>
        </pc:picChg>
      </pc:sldChg>
      <pc:sldChg chg="addSp delSp add del setBg delDesignElem">
        <pc:chgData name="santy Vales Mena" userId="b905e311ccbf14f0" providerId="LiveId" clId="{3AD681E1-86D3-4B7E-A29C-8D17450CFF6A}" dt="2022-06-01T14:03:52.067" v="449"/>
        <pc:sldMkLst>
          <pc:docMk/>
          <pc:sldMk cId="46736177" sldId="280"/>
        </pc:sldMkLst>
        <pc:spChg chg="add del">
          <ac:chgData name="santy Vales Mena" userId="b905e311ccbf14f0" providerId="LiveId" clId="{3AD681E1-86D3-4B7E-A29C-8D17450CFF6A}" dt="2022-06-01T14:03:52.067" v="449"/>
          <ac:spMkLst>
            <pc:docMk/>
            <pc:sldMk cId="46736177" sldId="280"/>
            <ac:spMk id="55" creationId="{0EF2A0DA-AE81-4A45-972E-646AC2870C2F}"/>
          </ac:spMkLst>
        </pc:spChg>
        <pc:picChg chg="add del">
          <ac:chgData name="santy Vales Mena" userId="b905e311ccbf14f0" providerId="LiveId" clId="{3AD681E1-86D3-4B7E-A29C-8D17450CFF6A}" dt="2022-06-01T14:03:52.067" v="449"/>
          <ac:picMkLst>
            <pc:docMk/>
            <pc:sldMk cId="46736177" sldId="280"/>
            <ac:picMk id="57" creationId="{B536FA4E-0152-4E27-91DA-0FC22D1846BB}"/>
          </ac:picMkLst>
        </pc:picChg>
      </pc:sldChg>
      <pc:sldChg chg="addSp delSp add del setBg delDesignElem">
        <pc:chgData name="santy Vales Mena" userId="b905e311ccbf14f0" providerId="LiveId" clId="{3AD681E1-86D3-4B7E-A29C-8D17450CFF6A}" dt="2022-06-01T14:04:01.825" v="452"/>
        <pc:sldMkLst>
          <pc:docMk/>
          <pc:sldMk cId="450943910" sldId="280"/>
        </pc:sldMkLst>
        <pc:spChg chg="add del">
          <ac:chgData name="santy Vales Mena" userId="b905e311ccbf14f0" providerId="LiveId" clId="{3AD681E1-86D3-4B7E-A29C-8D17450CFF6A}" dt="2022-06-01T14:04:01.825" v="452"/>
          <ac:spMkLst>
            <pc:docMk/>
            <pc:sldMk cId="450943910" sldId="280"/>
            <ac:spMk id="55" creationId="{0EF2A0DA-AE81-4A45-972E-646AC2870C2F}"/>
          </ac:spMkLst>
        </pc:spChg>
        <pc:picChg chg="add del">
          <ac:chgData name="santy Vales Mena" userId="b905e311ccbf14f0" providerId="LiveId" clId="{3AD681E1-86D3-4B7E-A29C-8D17450CFF6A}" dt="2022-06-01T14:04:01.825" v="452"/>
          <ac:picMkLst>
            <pc:docMk/>
            <pc:sldMk cId="450943910" sldId="280"/>
            <ac:picMk id="57" creationId="{B536FA4E-0152-4E27-91DA-0FC22D1846BB}"/>
          </ac:picMkLst>
        </pc:picChg>
      </pc:sldChg>
      <pc:sldChg chg="addSp delSp modSp add mod modTransition setBg delDesignElem">
        <pc:chgData name="santy Vales Mena" userId="b905e311ccbf14f0" providerId="LiveId" clId="{3AD681E1-86D3-4B7E-A29C-8D17450CFF6A}" dt="2022-06-01T17:56:45.493" v="6320" actId="13822"/>
        <pc:sldMkLst>
          <pc:docMk/>
          <pc:sldMk cId="3261517289" sldId="280"/>
        </pc:sldMkLst>
        <pc:spChg chg="add mod">
          <ac:chgData name="santy Vales Mena" userId="b905e311ccbf14f0" providerId="LiveId" clId="{3AD681E1-86D3-4B7E-A29C-8D17450CFF6A}" dt="2022-06-01T17:56:45.493" v="6320" actId="13822"/>
          <ac:spMkLst>
            <pc:docMk/>
            <pc:sldMk cId="3261517289" sldId="280"/>
            <ac:spMk id="3" creationId="{D9D70FE1-2B76-2ACD-C0BA-68A1A3A67BCF}"/>
          </ac:spMkLst>
        </pc:spChg>
        <pc:spChg chg="mod">
          <ac:chgData name="santy Vales Mena" userId="b905e311ccbf14f0" providerId="LiveId" clId="{3AD681E1-86D3-4B7E-A29C-8D17450CFF6A}" dt="2022-06-01T14:06:52.877" v="672" actId="1076"/>
          <ac:spMkLst>
            <pc:docMk/>
            <pc:sldMk cId="3261517289" sldId="280"/>
            <ac:spMk id="4" creationId="{971C6099-13CA-E48D-DF62-97668FF914A8}"/>
          </ac:spMkLst>
        </pc:spChg>
        <pc:spChg chg="mod">
          <ac:chgData name="santy Vales Mena" userId="b905e311ccbf14f0" providerId="LiveId" clId="{3AD681E1-86D3-4B7E-A29C-8D17450CFF6A}" dt="2022-06-01T14:06:52.877" v="672" actId="1076"/>
          <ac:spMkLst>
            <pc:docMk/>
            <pc:sldMk cId="3261517289" sldId="280"/>
            <ac:spMk id="15" creationId="{7903E433-A410-B13B-E6B3-A8850945CA22}"/>
          </ac:spMkLst>
        </pc:spChg>
        <pc:spChg chg="mod">
          <ac:chgData name="santy Vales Mena" userId="b905e311ccbf14f0" providerId="LiveId" clId="{3AD681E1-86D3-4B7E-A29C-8D17450CFF6A}" dt="2022-06-01T14:07:01.058" v="673" actId="1076"/>
          <ac:spMkLst>
            <pc:docMk/>
            <pc:sldMk cId="3261517289" sldId="280"/>
            <ac:spMk id="16" creationId="{B5EDA3F2-3725-D283-6904-D058197F4078}"/>
          </ac:spMkLst>
        </pc:spChg>
        <pc:spChg chg="mod">
          <ac:chgData name="santy Vales Mena" userId="b905e311ccbf14f0" providerId="LiveId" clId="{3AD681E1-86D3-4B7E-A29C-8D17450CFF6A}" dt="2022-06-01T14:07:01.058" v="673" actId="1076"/>
          <ac:spMkLst>
            <pc:docMk/>
            <pc:sldMk cId="3261517289" sldId="280"/>
            <ac:spMk id="17" creationId="{23C14FE6-68F2-144C-5633-B471D16990F9}"/>
          </ac:spMkLst>
        </pc:spChg>
        <pc:spChg chg="mod">
          <ac:chgData name="santy Vales Mena" userId="b905e311ccbf14f0" providerId="LiveId" clId="{3AD681E1-86D3-4B7E-A29C-8D17450CFF6A}" dt="2022-06-01T14:07:13.241" v="676" actId="1076"/>
          <ac:spMkLst>
            <pc:docMk/>
            <pc:sldMk cId="3261517289" sldId="280"/>
            <ac:spMk id="18" creationId="{47895B24-E6FD-BFB7-BE38-B6A36F5969C8}"/>
          </ac:spMkLst>
        </pc:spChg>
        <pc:spChg chg="mod">
          <ac:chgData name="santy Vales Mena" userId="b905e311ccbf14f0" providerId="LiveId" clId="{3AD681E1-86D3-4B7E-A29C-8D17450CFF6A}" dt="2022-06-01T14:07:13.241" v="676" actId="1076"/>
          <ac:spMkLst>
            <pc:docMk/>
            <pc:sldMk cId="3261517289" sldId="280"/>
            <ac:spMk id="19" creationId="{CA398581-42A1-898C-FD8D-BB10BF142E3A}"/>
          </ac:spMkLst>
        </pc:spChg>
        <pc:spChg chg="mod">
          <ac:chgData name="santy Vales Mena" userId="b905e311ccbf14f0" providerId="LiveId" clId="{3AD681E1-86D3-4B7E-A29C-8D17450CFF6A}" dt="2022-06-01T14:07:31.366" v="679" actId="1076"/>
          <ac:spMkLst>
            <pc:docMk/>
            <pc:sldMk cId="3261517289" sldId="280"/>
            <ac:spMk id="20" creationId="{0F28570A-7854-2D38-6273-4D261B7878BF}"/>
          </ac:spMkLst>
        </pc:spChg>
        <pc:spChg chg="mod">
          <ac:chgData name="santy Vales Mena" userId="b905e311ccbf14f0" providerId="LiveId" clId="{3AD681E1-86D3-4B7E-A29C-8D17450CFF6A}" dt="2022-06-01T14:07:31.366" v="679" actId="1076"/>
          <ac:spMkLst>
            <pc:docMk/>
            <pc:sldMk cId="3261517289" sldId="280"/>
            <ac:spMk id="21" creationId="{628062BA-142D-5CE5-43A4-BC7F85D72DE1}"/>
          </ac:spMkLst>
        </pc:spChg>
        <pc:spChg chg="mod">
          <ac:chgData name="santy Vales Mena" userId="b905e311ccbf14f0" providerId="LiveId" clId="{3AD681E1-86D3-4B7E-A29C-8D17450CFF6A}" dt="2022-06-01T14:11:24.686" v="790" actId="20577"/>
          <ac:spMkLst>
            <pc:docMk/>
            <pc:sldMk cId="3261517289" sldId="280"/>
            <ac:spMk id="24" creationId="{F260476B-CCA6-412B-A9C5-399C34AE6F05}"/>
          </ac:spMkLst>
        </pc:spChg>
        <pc:spChg chg="mod">
          <ac:chgData name="santy Vales Mena" userId="b905e311ccbf14f0" providerId="LiveId" clId="{3AD681E1-86D3-4B7E-A29C-8D17450CFF6A}" dt="2022-06-01T14:07:34.189" v="680" actId="1076"/>
          <ac:spMkLst>
            <pc:docMk/>
            <pc:sldMk cId="3261517289" sldId="280"/>
            <ac:spMk id="25" creationId="{8CADEF17-4311-AD62-9595-2149A5D63656}"/>
          </ac:spMkLst>
        </pc:spChg>
        <pc:spChg chg="mod">
          <ac:chgData name="santy Vales Mena" userId="b905e311ccbf14f0" providerId="LiveId" clId="{3AD681E1-86D3-4B7E-A29C-8D17450CFF6A}" dt="2022-06-01T14:07:34.189" v="680" actId="1076"/>
          <ac:spMkLst>
            <pc:docMk/>
            <pc:sldMk cId="3261517289" sldId="280"/>
            <ac:spMk id="26" creationId="{44EC8CE8-4679-6286-5CD1-D5949DB30AFF}"/>
          </ac:spMkLst>
        </pc:spChg>
        <pc:spChg chg="del mod">
          <ac:chgData name="santy Vales Mena" userId="b905e311ccbf14f0" providerId="LiveId" clId="{3AD681E1-86D3-4B7E-A29C-8D17450CFF6A}" dt="2022-06-01T14:07:44.691" v="682" actId="478"/>
          <ac:spMkLst>
            <pc:docMk/>
            <pc:sldMk cId="3261517289" sldId="280"/>
            <ac:spMk id="27" creationId="{C585D86B-E550-4469-2DD5-DFA7DB239615}"/>
          </ac:spMkLst>
        </pc:spChg>
        <pc:spChg chg="del mod">
          <ac:chgData name="santy Vales Mena" userId="b905e311ccbf14f0" providerId="LiveId" clId="{3AD681E1-86D3-4B7E-A29C-8D17450CFF6A}" dt="2022-06-01T14:07:46.150" v="683" actId="478"/>
          <ac:spMkLst>
            <pc:docMk/>
            <pc:sldMk cId="3261517289" sldId="280"/>
            <ac:spMk id="28" creationId="{AD664AE3-AE1B-C4AE-3914-0A897F4E3E8B}"/>
          </ac:spMkLst>
        </pc:spChg>
        <pc:spChg chg="add mod">
          <ac:chgData name="santy Vales Mena" userId="b905e311ccbf14f0" providerId="LiveId" clId="{3AD681E1-86D3-4B7E-A29C-8D17450CFF6A}" dt="2022-06-01T14:18:35.063" v="1295" actId="1076"/>
          <ac:spMkLst>
            <pc:docMk/>
            <pc:sldMk cId="3261517289" sldId="280"/>
            <ac:spMk id="29" creationId="{1749F036-91A7-7240-0FC5-04C15B00B484}"/>
          </ac:spMkLst>
        </pc:spChg>
        <pc:spChg chg="del mod">
          <ac:chgData name="santy Vales Mena" userId="b905e311ccbf14f0" providerId="LiveId" clId="{3AD681E1-86D3-4B7E-A29C-8D17450CFF6A}" dt="2022-06-01T14:06:33.649" v="665" actId="478"/>
          <ac:spMkLst>
            <pc:docMk/>
            <pc:sldMk cId="3261517289" sldId="280"/>
            <ac:spMk id="30" creationId="{6CFB97B9-C43C-8B36-4ABB-EB4C0FCB2AA2}"/>
          </ac:spMkLst>
        </pc:spChg>
        <pc:spChg chg="del">
          <ac:chgData name="santy Vales Mena" userId="b905e311ccbf14f0" providerId="LiveId" clId="{3AD681E1-86D3-4B7E-A29C-8D17450CFF6A}" dt="2022-06-01T14:04:05.943" v="454"/>
          <ac:spMkLst>
            <pc:docMk/>
            <pc:sldMk cId="3261517289" sldId="280"/>
            <ac:spMk id="55" creationId="{0EF2A0DA-AE81-4A45-972E-646AC2870C2F}"/>
          </ac:spMkLst>
        </pc:spChg>
        <pc:picChg chg="mod">
          <ac:chgData name="santy Vales Mena" userId="b905e311ccbf14f0" providerId="LiveId" clId="{3AD681E1-86D3-4B7E-A29C-8D17450CFF6A}" dt="2022-06-01T14:11:18.149" v="787" actId="1076"/>
          <ac:picMkLst>
            <pc:docMk/>
            <pc:sldMk cId="3261517289" sldId="280"/>
            <ac:picMk id="22" creationId="{CB196959-78E7-9F54-BD4F-357628D9293F}"/>
          </ac:picMkLst>
        </pc:picChg>
        <pc:picChg chg="del">
          <ac:chgData name="santy Vales Mena" userId="b905e311ccbf14f0" providerId="LiveId" clId="{3AD681E1-86D3-4B7E-A29C-8D17450CFF6A}" dt="2022-06-01T14:04:05.943" v="454"/>
          <ac:picMkLst>
            <pc:docMk/>
            <pc:sldMk cId="3261517289" sldId="280"/>
            <ac:picMk id="57" creationId="{B536FA4E-0152-4E27-91DA-0FC22D1846BB}"/>
          </ac:picMkLst>
        </pc:picChg>
        <pc:picChg chg="del">
          <ac:chgData name="santy Vales Mena" userId="b905e311ccbf14f0" providerId="LiveId" clId="{3AD681E1-86D3-4B7E-A29C-8D17450CFF6A}" dt="2022-06-01T14:06:29.590" v="663" actId="478"/>
          <ac:picMkLst>
            <pc:docMk/>
            <pc:sldMk cId="3261517289" sldId="280"/>
            <ac:picMk id="1026" creationId="{2EF3B7EC-F084-6E48-6479-0303D3F0860B}"/>
          </ac:picMkLst>
        </pc:picChg>
        <pc:picChg chg="del">
          <ac:chgData name="santy Vales Mena" userId="b905e311ccbf14f0" providerId="LiveId" clId="{3AD681E1-86D3-4B7E-A29C-8D17450CFF6A}" dt="2022-06-01T14:06:37.776" v="668" actId="478"/>
          <ac:picMkLst>
            <pc:docMk/>
            <pc:sldMk cId="3261517289" sldId="280"/>
            <ac:picMk id="1030" creationId="{71079E09-FF93-72C7-E510-889D257D1A15}"/>
          </ac:picMkLst>
        </pc:picChg>
        <pc:picChg chg="del">
          <ac:chgData name="santy Vales Mena" userId="b905e311ccbf14f0" providerId="LiveId" clId="{3AD681E1-86D3-4B7E-A29C-8D17450CFF6A}" dt="2022-06-01T14:06:39.017" v="669" actId="478"/>
          <ac:picMkLst>
            <pc:docMk/>
            <pc:sldMk cId="3261517289" sldId="280"/>
            <ac:picMk id="1032" creationId="{2641D74E-8A1D-F0F2-64D0-81A4C27CFD67}"/>
          </ac:picMkLst>
        </pc:picChg>
        <pc:picChg chg="del">
          <ac:chgData name="santy Vales Mena" userId="b905e311ccbf14f0" providerId="LiveId" clId="{3AD681E1-86D3-4B7E-A29C-8D17450CFF6A}" dt="2022-06-01T14:06:40.435" v="670" actId="478"/>
          <ac:picMkLst>
            <pc:docMk/>
            <pc:sldMk cId="3261517289" sldId="280"/>
            <ac:picMk id="1034" creationId="{88BEF3F3-9AA8-6FF3-A1C7-708427860553}"/>
          </ac:picMkLst>
        </pc:picChg>
        <pc:picChg chg="del">
          <ac:chgData name="santy Vales Mena" userId="b905e311ccbf14f0" providerId="LiveId" clId="{3AD681E1-86D3-4B7E-A29C-8D17450CFF6A}" dt="2022-06-01T14:06:41.715" v="671" actId="478"/>
          <ac:picMkLst>
            <pc:docMk/>
            <pc:sldMk cId="3261517289" sldId="280"/>
            <ac:picMk id="1036" creationId="{2C90C7C6-8D7B-B374-005A-ACCD7E0C2355}"/>
          </ac:picMkLst>
        </pc:picChg>
        <pc:picChg chg="del">
          <ac:chgData name="santy Vales Mena" userId="b905e311ccbf14f0" providerId="LiveId" clId="{3AD681E1-86D3-4B7E-A29C-8D17450CFF6A}" dt="2022-06-01T14:06:36.403" v="667" actId="478"/>
          <ac:picMkLst>
            <pc:docMk/>
            <pc:sldMk cId="3261517289" sldId="280"/>
            <ac:picMk id="1040" creationId="{DEF36749-081B-1867-DD01-24B6E381AB94}"/>
          </ac:picMkLst>
        </pc:picChg>
        <pc:picChg chg="del">
          <ac:chgData name="santy Vales Mena" userId="b905e311ccbf14f0" providerId="LiveId" clId="{3AD681E1-86D3-4B7E-A29C-8D17450CFF6A}" dt="2022-06-01T14:06:35.127" v="666" actId="478"/>
          <ac:picMkLst>
            <pc:docMk/>
            <pc:sldMk cId="3261517289" sldId="280"/>
            <ac:picMk id="1042" creationId="{AE19B24A-5584-E9CD-2973-D3F1A09A44FA}"/>
          </ac:picMkLst>
        </pc:picChg>
      </pc:sldChg>
      <pc:sldChg chg="addSp delSp modSp add mod modTransition">
        <pc:chgData name="santy Vales Mena" userId="b905e311ccbf14f0" providerId="LiveId" clId="{3AD681E1-86D3-4B7E-A29C-8D17450CFF6A}" dt="2022-06-01T14:21:47.011" v="1336"/>
        <pc:sldMkLst>
          <pc:docMk/>
          <pc:sldMk cId="1087326953" sldId="281"/>
        </pc:sldMkLst>
        <pc:spChg chg="mod">
          <ac:chgData name="santy Vales Mena" userId="b905e311ccbf14f0" providerId="LiveId" clId="{3AD681E1-86D3-4B7E-A29C-8D17450CFF6A}" dt="2022-06-01T14:12:11.929" v="808" actId="20577"/>
          <ac:spMkLst>
            <pc:docMk/>
            <pc:sldMk cId="1087326953" sldId="281"/>
            <ac:spMk id="2" creationId="{89559F60-4CE1-4E2F-86EA-1B60679F1F4A}"/>
          </ac:spMkLst>
        </pc:spChg>
        <pc:spChg chg="del">
          <ac:chgData name="santy Vales Mena" userId="b905e311ccbf14f0" providerId="LiveId" clId="{3AD681E1-86D3-4B7E-A29C-8D17450CFF6A}" dt="2022-06-01T14:13:52.949" v="998" actId="478"/>
          <ac:spMkLst>
            <pc:docMk/>
            <pc:sldMk cId="1087326953" sldId="281"/>
            <ac:spMk id="3" creationId="{D9D70FE1-2B76-2ACD-C0BA-68A1A3A67BCF}"/>
          </ac:spMkLst>
        </pc:spChg>
        <pc:spChg chg="mod">
          <ac:chgData name="santy Vales Mena" userId="b905e311ccbf14f0" providerId="LiveId" clId="{3AD681E1-86D3-4B7E-A29C-8D17450CFF6A}" dt="2022-06-01T14:13:59.453" v="999" actId="1076"/>
          <ac:spMkLst>
            <pc:docMk/>
            <pc:sldMk cId="1087326953" sldId="281"/>
            <ac:spMk id="4" creationId="{971C6099-13CA-E48D-DF62-97668FF914A8}"/>
          </ac:spMkLst>
        </pc:spChg>
        <pc:spChg chg="mod">
          <ac:chgData name="santy Vales Mena" userId="b905e311ccbf14f0" providerId="LiveId" clId="{3AD681E1-86D3-4B7E-A29C-8D17450CFF6A}" dt="2022-06-01T14:13:59.453" v="999" actId="1076"/>
          <ac:spMkLst>
            <pc:docMk/>
            <pc:sldMk cId="1087326953" sldId="281"/>
            <ac:spMk id="15" creationId="{7903E433-A410-B13B-E6B3-A8850945CA22}"/>
          </ac:spMkLst>
        </pc:spChg>
        <pc:spChg chg="mod">
          <ac:chgData name="santy Vales Mena" userId="b905e311ccbf14f0" providerId="LiveId" clId="{3AD681E1-86D3-4B7E-A29C-8D17450CFF6A}" dt="2022-06-01T14:13:59.453" v="999" actId="1076"/>
          <ac:spMkLst>
            <pc:docMk/>
            <pc:sldMk cId="1087326953" sldId="281"/>
            <ac:spMk id="16" creationId="{B5EDA3F2-3725-D283-6904-D058197F4078}"/>
          </ac:spMkLst>
        </pc:spChg>
        <pc:spChg chg="mod">
          <ac:chgData name="santy Vales Mena" userId="b905e311ccbf14f0" providerId="LiveId" clId="{3AD681E1-86D3-4B7E-A29C-8D17450CFF6A}" dt="2022-06-01T14:13:59.453" v="999" actId="1076"/>
          <ac:spMkLst>
            <pc:docMk/>
            <pc:sldMk cId="1087326953" sldId="281"/>
            <ac:spMk id="17" creationId="{23C14FE6-68F2-144C-5633-B471D16990F9}"/>
          </ac:spMkLst>
        </pc:spChg>
        <pc:spChg chg="mod">
          <ac:chgData name="santy Vales Mena" userId="b905e311ccbf14f0" providerId="LiveId" clId="{3AD681E1-86D3-4B7E-A29C-8D17450CFF6A}" dt="2022-06-01T14:13:59.453" v="999" actId="1076"/>
          <ac:spMkLst>
            <pc:docMk/>
            <pc:sldMk cId="1087326953" sldId="281"/>
            <ac:spMk id="18" creationId="{47895B24-E6FD-BFB7-BE38-B6A36F5969C8}"/>
          </ac:spMkLst>
        </pc:spChg>
        <pc:spChg chg="mod">
          <ac:chgData name="santy Vales Mena" userId="b905e311ccbf14f0" providerId="LiveId" clId="{3AD681E1-86D3-4B7E-A29C-8D17450CFF6A}" dt="2022-06-01T14:13:59.453" v="999" actId="1076"/>
          <ac:spMkLst>
            <pc:docMk/>
            <pc:sldMk cId="1087326953" sldId="281"/>
            <ac:spMk id="19" creationId="{CA398581-42A1-898C-FD8D-BB10BF142E3A}"/>
          </ac:spMkLst>
        </pc:spChg>
        <pc:spChg chg="mod">
          <ac:chgData name="santy Vales Mena" userId="b905e311ccbf14f0" providerId="LiveId" clId="{3AD681E1-86D3-4B7E-A29C-8D17450CFF6A}" dt="2022-06-01T14:13:59.453" v="999" actId="1076"/>
          <ac:spMkLst>
            <pc:docMk/>
            <pc:sldMk cId="1087326953" sldId="281"/>
            <ac:spMk id="20" creationId="{0F28570A-7854-2D38-6273-4D261B7878BF}"/>
          </ac:spMkLst>
        </pc:spChg>
        <pc:spChg chg="mod">
          <ac:chgData name="santy Vales Mena" userId="b905e311ccbf14f0" providerId="LiveId" clId="{3AD681E1-86D3-4B7E-A29C-8D17450CFF6A}" dt="2022-06-01T14:13:59.453" v="999" actId="1076"/>
          <ac:spMkLst>
            <pc:docMk/>
            <pc:sldMk cId="1087326953" sldId="281"/>
            <ac:spMk id="21" creationId="{628062BA-142D-5CE5-43A4-BC7F85D72DE1}"/>
          </ac:spMkLst>
        </pc:spChg>
        <pc:spChg chg="add mod">
          <ac:chgData name="santy Vales Mena" userId="b905e311ccbf14f0" providerId="LiveId" clId="{3AD681E1-86D3-4B7E-A29C-8D17450CFF6A}" dt="2022-06-01T14:15:39.631" v="1024" actId="207"/>
          <ac:spMkLst>
            <pc:docMk/>
            <pc:sldMk cId="1087326953" sldId="281"/>
            <ac:spMk id="23" creationId="{DE400340-3A67-48BE-87DA-088B13AA999B}"/>
          </ac:spMkLst>
        </pc:spChg>
        <pc:spChg chg="mod">
          <ac:chgData name="santy Vales Mena" userId="b905e311ccbf14f0" providerId="LiveId" clId="{3AD681E1-86D3-4B7E-A29C-8D17450CFF6A}" dt="2022-06-01T14:13:26.385" v="997" actId="20577"/>
          <ac:spMkLst>
            <pc:docMk/>
            <pc:sldMk cId="1087326953" sldId="281"/>
            <ac:spMk id="24" creationId="{F260476B-CCA6-412B-A9C5-399C34AE6F05}"/>
          </ac:spMkLst>
        </pc:spChg>
        <pc:spChg chg="mod">
          <ac:chgData name="santy Vales Mena" userId="b905e311ccbf14f0" providerId="LiveId" clId="{3AD681E1-86D3-4B7E-A29C-8D17450CFF6A}" dt="2022-06-01T14:13:59.453" v="999" actId="1076"/>
          <ac:spMkLst>
            <pc:docMk/>
            <pc:sldMk cId="1087326953" sldId="281"/>
            <ac:spMk id="25" creationId="{8CADEF17-4311-AD62-9595-2149A5D63656}"/>
          </ac:spMkLst>
        </pc:spChg>
        <pc:spChg chg="mod">
          <ac:chgData name="santy Vales Mena" userId="b905e311ccbf14f0" providerId="LiveId" clId="{3AD681E1-86D3-4B7E-A29C-8D17450CFF6A}" dt="2022-06-01T14:13:59.453" v="999" actId="1076"/>
          <ac:spMkLst>
            <pc:docMk/>
            <pc:sldMk cId="1087326953" sldId="281"/>
            <ac:spMk id="26" creationId="{44EC8CE8-4679-6286-5CD1-D5949DB30AFF}"/>
          </ac:spMkLst>
        </pc:spChg>
        <pc:spChg chg="add mod">
          <ac:chgData name="santy Vales Mena" userId="b905e311ccbf14f0" providerId="LiveId" clId="{3AD681E1-86D3-4B7E-A29C-8D17450CFF6A}" dt="2022-06-01T14:15:39.631" v="1024" actId="207"/>
          <ac:spMkLst>
            <pc:docMk/>
            <pc:sldMk cId="1087326953" sldId="281"/>
            <ac:spMk id="27" creationId="{3C312551-0A79-A068-2569-56DBDDD04EA1}"/>
          </ac:spMkLst>
        </pc:spChg>
        <pc:spChg chg="add mod">
          <ac:chgData name="santy Vales Mena" userId="b905e311ccbf14f0" providerId="LiveId" clId="{3AD681E1-86D3-4B7E-A29C-8D17450CFF6A}" dt="2022-06-01T14:15:39.631" v="1024" actId="207"/>
          <ac:spMkLst>
            <pc:docMk/>
            <pc:sldMk cId="1087326953" sldId="281"/>
            <ac:spMk id="28" creationId="{78A28880-ACFF-111F-920C-53F263E00298}"/>
          </ac:spMkLst>
        </pc:spChg>
        <pc:spChg chg="add mod">
          <ac:chgData name="santy Vales Mena" userId="b905e311ccbf14f0" providerId="LiveId" clId="{3AD681E1-86D3-4B7E-A29C-8D17450CFF6A}" dt="2022-06-01T14:15:39.631" v="1024" actId="207"/>
          <ac:spMkLst>
            <pc:docMk/>
            <pc:sldMk cId="1087326953" sldId="281"/>
            <ac:spMk id="29" creationId="{B5D4A372-C3CB-1DB7-3982-3D80168AD59F}"/>
          </ac:spMkLst>
        </pc:spChg>
        <pc:spChg chg="add mod">
          <ac:chgData name="santy Vales Mena" userId="b905e311ccbf14f0" providerId="LiveId" clId="{3AD681E1-86D3-4B7E-A29C-8D17450CFF6A}" dt="2022-06-01T14:15:39.631" v="1024" actId="207"/>
          <ac:spMkLst>
            <pc:docMk/>
            <pc:sldMk cId="1087326953" sldId="281"/>
            <ac:spMk id="30" creationId="{1730BD71-3342-E8A2-27E6-703A9D10DB88}"/>
          </ac:spMkLst>
        </pc:spChg>
        <pc:spChg chg="add del mod">
          <ac:chgData name="santy Vales Mena" userId="b905e311ccbf14f0" providerId="LiveId" clId="{3AD681E1-86D3-4B7E-A29C-8D17450CFF6A}" dt="2022-06-01T14:16:15.857" v="1026"/>
          <ac:spMkLst>
            <pc:docMk/>
            <pc:sldMk cId="1087326953" sldId="281"/>
            <ac:spMk id="31" creationId="{33092D10-EEB5-99DF-20BB-CBD2726056FB}"/>
          </ac:spMkLst>
        </pc:spChg>
        <pc:spChg chg="add del mod">
          <ac:chgData name="santy Vales Mena" userId="b905e311ccbf14f0" providerId="LiveId" clId="{3AD681E1-86D3-4B7E-A29C-8D17450CFF6A}" dt="2022-06-01T14:16:15.857" v="1026"/>
          <ac:spMkLst>
            <pc:docMk/>
            <pc:sldMk cId="1087326953" sldId="281"/>
            <ac:spMk id="32" creationId="{BA46889F-0C1F-7CDF-287E-5709539F989A}"/>
          </ac:spMkLst>
        </pc:spChg>
        <pc:spChg chg="add del mod">
          <ac:chgData name="santy Vales Mena" userId="b905e311ccbf14f0" providerId="LiveId" clId="{3AD681E1-86D3-4B7E-A29C-8D17450CFF6A}" dt="2022-06-01T14:16:15.857" v="1026"/>
          <ac:spMkLst>
            <pc:docMk/>
            <pc:sldMk cId="1087326953" sldId="281"/>
            <ac:spMk id="33" creationId="{F68C069D-295A-46FA-2250-5B37DF880FD4}"/>
          </ac:spMkLst>
        </pc:spChg>
        <pc:spChg chg="add del mod">
          <ac:chgData name="santy Vales Mena" userId="b905e311ccbf14f0" providerId="LiveId" clId="{3AD681E1-86D3-4B7E-A29C-8D17450CFF6A}" dt="2022-06-01T14:16:15.857" v="1026"/>
          <ac:spMkLst>
            <pc:docMk/>
            <pc:sldMk cId="1087326953" sldId="281"/>
            <ac:spMk id="34" creationId="{0E76F757-398B-F495-CA20-B727C54173EB}"/>
          </ac:spMkLst>
        </pc:spChg>
        <pc:spChg chg="add del mod">
          <ac:chgData name="santy Vales Mena" userId="b905e311ccbf14f0" providerId="LiveId" clId="{3AD681E1-86D3-4B7E-A29C-8D17450CFF6A}" dt="2022-06-01T14:16:15.857" v="1026"/>
          <ac:spMkLst>
            <pc:docMk/>
            <pc:sldMk cId="1087326953" sldId="281"/>
            <ac:spMk id="35" creationId="{C53A5D88-3142-A8D0-7AC7-926C24EA1012}"/>
          </ac:spMkLst>
        </pc:spChg>
        <pc:spChg chg="add del mod">
          <ac:chgData name="santy Vales Mena" userId="b905e311ccbf14f0" providerId="LiveId" clId="{3AD681E1-86D3-4B7E-A29C-8D17450CFF6A}" dt="2022-06-01T14:18:38.565" v="1296" actId="478"/>
          <ac:spMkLst>
            <pc:docMk/>
            <pc:sldMk cId="1087326953" sldId="281"/>
            <ac:spMk id="36" creationId="{944798EA-EB23-DE16-F2C4-C1F6F923DDAE}"/>
          </ac:spMkLst>
        </pc:spChg>
        <pc:spChg chg="add mod">
          <ac:chgData name="santy Vales Mena" userId="b905e311ccbf14f0" providerId="LiveId" clId="{3AD681E1-86D3-4B7E-A29C-8D17450CFF6A}" dt="2022-06-01T14:18:38.880" v="1297"/>
          <ac:spMkLst>
            <pc:docMk/>
            <pc:sldMk cId="1087326953" sldId="281"/>
            <ac:spMk id="37" creationId="{D5A82D4F-F0B1-C535-8AB0-E80607C18026}"/>
          </ac:spMkLst>
        </pc:spChg>
      </pc:sldChg>
      <pc:sldChg chg="addSp delSp modSp add mod modTransition">
        <pc:chgData name="santy Vales Mena" userId="b905e311ccbf14f0" providerId="LiveId" clId="{3AD681E1-86D3-4B7E-A29C-8D17450CFF6A}" dt="2022-06-01T17:56:51.825" v="6321" actId="13822"/>
        <pc:sldMkLst>
          <pc:docMk/>
          <pc:sldMk cId="4061443349" sldId="282"/>
        </pc:sldMkLst>
        <pc:spChg chg="mod">
          <ac:chgData name="santy Vales Mena" userId="b905e311ccbf14f0" providerId="LiveId" clId="{3AD681E1-86D3-4B7E-A29C-8D17450CFF6A}" dt="2022-06-01T14:19:03.048" v="1332" actId="20577"/>
          <ac:spMkLst>
            <pc:docMk/>
            <pc:sldMk cId="4061443349" sldId="282"/>
            <ac:spMk id="24" creationId="{F260476B-CCA6-412B-A9C5-399C34AE6F05}"/>
          </ac:spMkLst>
        </pc:spChg>
        <pc:spChg chg="mod">
          <ac:chgData name="santy Vales Mena" userId="b905e311ccbf14f0" providerId="LiveId" clId="{3AD681E1-86D3-4B7E-A29C-8D17450CFF6A}" dt="2022-06-01T14:17:59.572" v="1288" actId="20577"/>
          <ac:spMkLst>
            <pc:docMk/>
            <pc:sldMk cId="4061443349" sldId="282"/>
            <ac:spMk id="27" creationId="{3C312551-0A79-A068-2569-56DBDDD04EA1}"/>
          </ac:spMkLst>
        </pc:spChg>
        <pc:spChg chg="add del mod">
          <ac:chgData name="santy Vales Mena" userId="b905e311ccbf14f0" providerId="LiveId" clId="{3AD681E1-86D3-4B7E-A29C-8D17450CFF6A}" dt="2022-06-01T14:18:28.318" v="1294"/>
          <ac:spMkLst>
            <pc:docMk/>
            <pc:sldMk cId="4061443349" sldId="282"/>
            <ac:spMk id="31" creationId="{5C95668C-C17A-0F47-0549-AE8D36660CF7}"/>
          </ac:spMkLst>
        </pc:spChg>
        <pc:spChg chg="add mod">
          <ac:chgData name="santy Vales Mena" userId="b905e311ccbf14f0" providerId="LiveId" clId="{3AD681E1-86D3-4B7E-A29C-8D17450CFF6A}" dt="2022-06-01T14:18:41.426" v="1298"/>
          <ac:spMkLst>
            <pc:docMk/>
            <pc:sldMk cId="4061443349" sldId="282"/>
            <ac:spMk id="32" creationId="{2E54C911-FFF3-C7F2-4278-9ED09069B882}"/>
          </ac:spMkLst>
        </pc:spChg>
        <pc:spChg chg="add mod">
          <ac:chgData name="santy Vales Mena" userId="b905e311ccbf14f0" providerId="LiveId" clId="{3AD681E1-86D3-4B7E-A29C-8D17450CFF6A}" dt="2022-06-01T17:56:51.825" v="6321" actId="13822"/>
          <ac:spMkLst>
            <pc:docMk/>
            <pc:sldMk cId="4061443349" sldId="282"/>
            <ac:spMk id="33" creationId="{E60943E0-D43F-68CB-7293-E8A8B18DFC41}"/>
          </ac:spMkLst>
        </pc:spChg>
      </pc:sldChg>
      <pc:sldChg chg="modSp new del mod">
        <pc:chgData name="santy Vales Mena" userId="b905e311ccbf14f0" providerId="LiveId" clId="{3AD681E1-86D3-4B7E-A29C-8D17450CFF6A}" dt="2022-06-01T14:24:47.444" v="1472" actId="47"/>
        <pc:sldMkLst>
          <pc:docMk/>
          <pc:sldMk cId="320202569" sldId="283"/>
        </pc:sldMkLst>
        <pc:spChg chg="mod">
          <ac:chgData name="santy Vales Mena" userId="b905e311ccbf14f0" providerId="LiveId" clId="{3AD681E1-86D3-4B7E-A29C-8D17450CFF6A}" dt="2022-06-01T14:22:47.721" v="1389" actId="20577"/>
          <ac:spMkLst>
            <pc:docMk/>
            <pc:sldMk cId="320202569" sldId="283"/>
            <ac:spMk id="2" creationId="{14DE02ED-B27C-319C-F849-411D7BE52FF4}"/>
          </ac:spMkLst>
        </pc:spChg>
      </pc:sldChg>
      <pc:sldChg chg="addSp delSp modSp new mod">
        <pc:chgData name="santy Vales Mena" userId="b905e311ccbf14f0" providerId="LiveId" clId="{3AD681E1-86D3-4B7E-A29C-8D17450CFF6A}" dt="2022-06-01T14:24:42.699" v="1471" actId="1076"/>
        <pc:sldMkLst>
          <pc:docMk/>
          <pc:sldMk cId="2552893523" sldId="284"/>
        </pc:sldMkLst>
        <pc:spChg chg="mod">
          <ac:chgData name="santy Vales Mena" userId="b905e311ccbf14f0" providerId="LiveId" clId="{3AD681E1-86D3-4B7E-A29C-8D17450CFF6A}" dt="2022-06-01T14:24:10.425" v="1467" actId="313"/>
          <ac:spMkLst>
            <pc:docMk/>
            <pc:sldMk cId="2552893523" sldId="284"/>
            <ac:spMk id="2" creationId="{665AA258-B528-8BF6-DB49-41561C0FED4F}"/>
          </ac:spMkLst>
        </pc:spChg>
        <pc:spChg chg="del">
          <ac:chgData name="santy Vales Mena" userId="b905e311ccbf14f0" providerId="LiveId" clId="{3AD681E1-86D3-4B7E-A29C-8D17450CFF6A}" dt="2022-06-01T14:23:44.258" v="1450" actId="478"/>
          <ac:spMkLst>
            <pc:docMk/>
            <pc:sldMk cId="2552893523" sldId="284"/>
            <ac:spMk id="3" creationId="{09B7C2C1-AE44-22F2-2312-1D4592906505}"/>
          </ac:spMkLst>
        </pc:spChg>
        <pc:spChg chg="add del mod">
          <ac:chgData name="santy Vales Mena" userId="b905e311ccbf14f0" providerId="LiveId" clId="{3AD681E1-86D3-4B7E-A29C-8D17450CFF6A}" dt="2022-06-01T14:24:00.556" v="1464" actId="478"/>
          <ac:spMkLst>
            <pc:docMk/>
            <pc:sldMk cId="2552893523" sldId="284"/>
            <ac:spMk id="4" creationId="{A3F1E64B-4EE6-0339-BF71-A657E183A2E2}"/>
          </ac:spMkLst>
        </pc:spChg>
        <pc:picChg chg="add mod">
          <ac:chgData name="santy Vales Mena" userId="b905e311ccbf14f0" providerId="LiveId" clId="{3AD681E1-86D3-4B7E-A29C-8D17450CFF6A}" dt="2022-06-01T14:24:42.699" v="1471" actId="1076"/>
          <ac:picMkLst>
            <pc:docMk/>
            <pc:sldMk cId="2552893523" sldId="284"/>
            <ac:picMk id="2050" creationId="{F9EC196D-0542-3B2F-5B4B-9971FE2D1B5C}"/>
          </ac:picMkLst>
        </pc:picChg>
      </pc:sldChg>
      <pc:sldChg chg="addSp delSp modSp add mod ord">
        <pc:chgData name="santy Vales Mena" userId="b905e311ccbf14f0" providerId="LiveId" clId="{3AD681E1-86D3-4B7E-A29C-8D17450CFF6A}" dt="2022-06-01T14:27:48.881" v="1777" actId="207"/>
        <pc:sldMkLst>
          <pc:docMk/>
          <pc:sldMk cId="3293341863" sldId="285"/>
        </pc:sldMkLst>
        <pc:spChg chg="mod">
          <ac:chgData name="santy Vales Mena" userId="b905e311ccbf14f0" providerId="LiveId" clId="{3AD681E1-86D3-4B7E-A29C-8D17450CFF6A}" dt="2022-06-01T14:25:45.746" v="1513" actId="313"/>
          <ac:spMkLst>
            <pc:docMk/>
            <pc:sldMk cId="3293341863" sldId="285"/>
            <ac:spMk id="2" creationId="{89559F60-4CE1-4E2F-86EA-1B60679F1F4A}"/>
          </ac:spMkLst>
        </pc:spChg>
        <pc:spChg chg="del">
          <ac:chgData name="santy Vales Mena" userId="b905e311ccbf14f0" providerId="LiveId" clId="{3AD681E1-86D3-4B7E-A29C-8D17450CFF6A}" dt="2022-06-01T14:25:21.604" v="1477" actId="478"/>
          <ac:spMkLst>
            <pc:docMk/>
            <pc:sldMk cId="3293341863" sldId="285"/>
            <ac:spMk id="4" creationId="{971C6099-13CA-E48D-DF62-97668FF914A8}"/>
          </ac:spMkLst>
        </pc:spChg>
        <pc:spChg chg="del">
          <ac:chgData name="santy Vales Mena" userId="b905e311ccbf14f0" providerId="LiveId" clId="{3AD681E1-86D3-4B7E-A29C-8D17450CFF6A}" dt="2022-06-01T14:25:21.604" v="1477" actId="478"/>
          <ac:spMkLst>
            <pc:docMk/>
            <pc:sldMk cId="3293341863" sldId="285"/>
            <ac:spMk id="15" creationId="{7903E433-A410-B13B-E6B3-A8850945CA22}"/>
          </ac:spMkLst>
        </pc:spChg>
        <pc:spChg chg="del">
          <ac:chgData name="santy Vales Mena" userId="b905e311ccbf14f0" providerId="LiveId" clId="{3AD681E1-86D3-4B7E-A29C-8D17450CFF6A}" dt="2022-06-01T14:25:21.604" v="1477" actId="478"/>
          <ac:spMkLst>
            <pc:docMk/>
            <pc:sldMk cId="3293341863" sldId="285"/>
            <ac:spMk id="16" creationId="{B5EDA3F2-3725-D283-6904-D058197F4078}"/>
          </ac:spMkLst>
        </pc:spChg>
        <pc:spChg chg="del">
          <ac:chgData name="santy Vales Mena" userId="b905e311ccbf14f0" providerId="LiveId" clId="{3AD681E1-86D3-4B7E-A29C-8D17450CFF6A}" dt="2022-06-01T14:25:21.604" v="1477" actId="478"/>
          <ac:spMkLst>
            <pc:docMk/>
            <pc:sldMk cId="3293341863" sldId="285"/>
            <ac:spMk id="17" creationId="{23C14FE6-68F2-144C-5633-B471D16990F9}"/>
          </ac:spMkLst>
        </pc:spChg>
        <pc:spChg chg="del">
          <ac:chgData name="santy Vales Mena" userId="b905e311ccbf14f0" providerId="LiveId" clId="{3AD681E1-86D3-4B7E-A29C-8D17450CFF6A}" dt="2022-06-01T14:25:21.604" v="1477" actId="478"/>
          <ac:spMkLst>
            <pc:docMk/>
            <pc:sldMk cId="3293341863" sldId="285"/>
            <ac:spMk id="18" creationId="{47895B24-E6FD-BFB7-BE38-B6A36F5969C8}"/>
          </ac:spMkLst>
        </pc:spChg>
        <pc:spChg chg="del">
          <ac:chgData name="santy Vales Mena" userId="b905e311ccbf14f0" providerId="LiveId" clId="{3AD681E1-86D3-4B7E-A29C-8D17450CFF6A}" dt="2022-06-01T14:25:21.604" v="1477" actId="478"/>
          <ac:spMkLst>
            <pc:docMk/>
            <pc:sldMk cId="3293341863" sldId="285"/>
            <ac:spMk id="19" creationId="{CA398581-42A1-898C-FD8D-BB10BF142E3A}"/>
          </ac:spMkLst>
        </pc:spChg>
        <pc:spChg chg="del">
          <ac:chgData name="santy Vales Mena" userId="b905e311ccbf14f0" providerId="LiveId" clId="{3AD681E1-86D3-4B7E-A29C-8D17450CFF6A}" dt="2022-06-01T14:25:21.604" v="1477" actId="478"/>
          <ac:spMkLst>
            <pc:docMk/>
            <pc:sldMk cId="3293341863" sldId="285"/>
            <ac:spMk id="20" creationId="{0F28570A-7854-2D38-6273-4D261B7878BF}"/>
          </ac:spMkLst>
        </pc:spChg>
        <pc:spChg chg="del">
          <ac:chgData name="santy Vales Mena" userId="b905e311ccbf14f0" providerId="LiveId" clId="{3AD681E1-86D3-4B7E-A29C-8D17450CFF6A}" dt="2022-06-01T14:25:21.604" v="1477" actId="478"/>
          <ac:spMkLst>
            <pc:docMk/>
            <pc:sldMk cId="3293341863" sldId="285"/>
            <ac:spMk id="21" creationId="{628062BA-142D-5CE5-43A4-BC7F85D72DE1}"/>
          </ac:spMkLst>
        </pc:spChg>
        <pc:spChg chg="del">
          <ac:chgData name="santy Vales Mena" userId="b905e311ccbf14f0" providerId="LiveId" clId="{3AD681E1-86D3-4B7E-A29C-8D17450CFF6A}" dt="2022-06-01T14:25:21.604" v="1477" actId="478"/>
          <ac:spMkLst>
            <pc:docMk/>
            <pc:sldMk cId="3293341863" sldId="285"/>
            <ac:spMk id="23" creationId="{DE400340-3A67-48BE-87DA-088B13AA999B}"/>
          </ac:spMkLst>
        </pc:spChg>
        <pc:spChg chg="mod">
          <ac:chgData name="santy Vales Mena" userId="b905e311ccbf14f0" providerId="LiveId" clId="{3AD681E1-86D3-4B7E-A29C-8D17450CFF6A}" dt="2022-06-01T14:27:48.881" v="1777" actId="207"/>
          <ac:spMkLst>
            <pc:docMk/>
            <pc:sldMk cId="3293341863" sldId="285"/>
            <ac:spMk id="24" creationId="{F260476B-CCA6-412B-A9C5-399C34AE6F05}"/>
          </ac:spMkLst>
        </pc:spChg>
        <pc:spChg chg="del">
          <ac:chgData name="santy Vales Mena" userId="b905e311ccbf14f0" providerId="LiveId" clId="{3AD681E1-86D3-4B7E-A29C-8D17450CFF6A}" dt="2022-06-01T14:25:21.604" v="1477" actId="478"/>
          <ac:spMkLst>
            <pc:docMk/>
            <pc:sldMk cId="3293341863" sldId="285"/>
            <ac:spMk id="25" creationId="{8CADEF17-4311-AD62-9595-2149A5D63656}"/>
          </ac:spMkLst>
        </pc:spChg>
        <pc:spChg chg="del">
          <ac:chgData name="santy Vales Mena" userId="b905e311ccbf14f0" providerId="LiveId" clId="{3AD681E1-86D3-4B7E-A29C-8D17450CFF6A}" dt="2022-06-01T14:25:21.604" v="1477" actId="478"/>
          <ac:spMkLst>
            <pc:docMk/>
            <pc:sldMk cId="3293341863" sldId="285"/>
            <ac:spMk id="26" creationId="{44EC8CE8-4679-6286-5CD1-D5949DB30AFF}"/>
          </ac:spMkLst>
        </pc:spChg>
        <pc:spChg chg="del">
          <ac:chgData name="santy Vales Mena" userId="b905e311ccbf14f0" providerId="LiveId" clId="{3AD681E1-86D3-4B7E-A29C-8D17450CFF6A}" dt="2022-06-01T14:25:21.604" v="1477" actId="478"/>
          <ac:spMkLst>
            <pc:docMk/>
            <pc:sldMk cId="3293341863" sldId="285"/>
            <ac:spMk id="27" creationId="{3C312551-0A79-A068-2569-56DBDDD04EA1}"/>
          </ac:spMkLst>
        </pc:spChg>
        <pc:spChg chg="del">
          <ac:chgData name="santy Vales Mena" userId="b905e311ccbf14f0" providerId="LiveId" clId="{3AD681E1-86D3-4B7E-A29C-8D17450CFF6A}" dt="2022-06-01T14:25:21.604" v="1477" actId="478"/>
          <ac:spMkLst>
            <pc:docMk/>
            <pc:sldMk cId="3293341863" sldId="285"/>
            <ac:spMk id="28" creationId="{78A28880-ACFF-111F-920C-53F263E00298}"/>
          </ac:spMkLst>
        </pc:spChg>
        <pc:spChg chg="del">
          <ac:chgData name="santy Vales Mena" userId="b905e311ccbf14f0" providerId="LiveId" clId="{3AD681E1-86D3-4B7E-A29C-8D17450CFF6A}" dt="2022-06-01T14:25:21.604" v="1477" actId="478"/>
          <ac:spMkLst>
            <pc:docMk/>
            <pc:sldMk cId="3293341863" sldId="285"/>
            <ac:spMk id="29" creationId="{B5D4A372-C3CB-1DB7-3982-3D80168AD59F}"/>
          </ac:spMkLst>
        </pc:spChg>
        <pc:spChg chg="del">
          <ac:chgData name="santy Vales Mena" userId="b905e311ccbf14f0" providerId="LiveId" clId="{3AD681E1-86D3-4B7E-A29C-8D17450CFF6A}" dt="2022-06-01T14:25:21.604" v="1477" actId="478"/>
          <ac:spMkLst>
            <pc:docMk/>
            <pc:sldMk cId="3293341863" sldId="285"/>
            <ac:spMk id="30" creationId="{1730BD71-3342-E8A2-27E6-703A9D10DB88}"/>
          </ac:spMkLst>
        </pc:spChg>
        <pc:spChg chg="del">
          <ac:chgData name="santy Vales Mena" userId="b905e311ccbf14f0" providerId="LiveId" clId="{3AD681E1-86D3-4B7E-A29C-8D17450CFF6A}" dt="2022-06-01T14:25:21.604" v="1477" actId="478"/>
          <ac:spMkLst>
            <pc:docMk/>
            <pc:sldMk cId="3293341863" sldId="285"/>
            <ac:spMk id="32" creationId="{2E54C911-FFF3-C7F2-4278-9ED09069B882}"/>
          </ac:spMkLst>
        </pc:spChg>
        <pc:spChg chg="del">
          <ac:chgData name="santy Vales Mena" userId="b905e311ccbf14f0" providerId="LiveId" clId="{3AD681E1-86D3-4B7E-A29C-8D17450CFF6A}" dt="2022-06-01T14:25:00.883" v="1476" actId="478"/>
          <ac:spMkLst>
            <pc:docMk/>
            <pc:sldMk cId="3293341863" sldId="285"/>
            <ac:spMk id="33" creationId="{E60943E0-D43F-68CB-7293-E8A8B18DFC41}"/>
          </ac:spMkLst>
        </pc:spChg>
        <pc:picChg chg="add mod">
          <ac:chgData name="santy Vales Mena" userId="b905e311ccbf14f0" providerId="LiveId" clId="{3AD681E1-86D3-4B7E-A29C-8D17450CFF6A}" dt="2022-06-01T14:25:30.149" v="1481" actId="1076"/>
          <ac:picMkLst>
            <pc:docMk/>
            <pc:sldMk cId="3293341863" sldId="285"/>
            <ac:picMk id="6146" creationId="{984B28E7-50BE-A21A-9E5F-ED8D17976D78}"/>
          </ac:picMkLst>
        </pc:picChg>
      </pc:sldChg>
      <pc:sldChg chg="addSp delSp modSp add mod ord">
        <pc:chgData name="santy Vales Mena" userId="b905e311ccbf14f0" providerId="LiveId" clId="{3AD681E1-86D3-4B7E-A29C-8D17450CFF6A}" dt="2022-06-01T14:36:51.814" v="2065" actId="207"/>
        <pc:sldMkLst>
          <pc:docMk/>
          <pc:sldMk cId="74242709" sldId="286"/>
        </pc:sldMkLst>
        <pc:spChg chg="mod">
          <ac:chgData name="santy Vales Mena" userId="b905e311ccbf14f0" providerId="LiveId" clId="{3AD681E1-86D3-4B7E-A29C-8D17450CFF6A}" dt="2022-06-01T14:32:45.574" v="2049" actId="1076"/>
          <ac:spMkLst>
            <pc:docMk/>
            <pc:sldMk cId="74242709" sldId="286"/>
            <ac:spMk id="2" creationId="{665AA258-B528-8BF6-DB49-41561C0FED4F}"/>
          </ac:spMkLst>
        </pc:spChg>
        <pc:spChg chg="add mod">
          <ac:chgData name="santy Vales Mena" userId="b905e311ccbf14f0" providerId="LiveId" clId="{3AD681E1-86D3-4B7E-A29C-8D17450CFF6A}" dt="2022-06-01T14:36:51.814" v="2065" actId="207"/>
          <ac:spMkLst>
            <pc:docMk/>
            <pc:sldMk cId="74242709" sldId="286"/>
            <ac:spMk id="3" creationId="{9828EEEC-CADB-2CEB-44D8-5DB65565F852}"/>
          </ac:spMkLst>
        </pc:spChg>
        <pc:spChg chg="add mod">
          <ac:chgData name="santy Vales Mena" userId="b905e311ccbf14f0" providerId="LiveId" clId="{3AD681E1-86D3-4B7E-A29C-8D17450CFF6A}" dt="2022-06-01T14:35:47.838" v="2060" actId="1076"/>
          <ac:spMkLst>
            <pc:docMk/>
            <pc:sldMk cId="74242709" sldId="286"/>
            <ac:spMk id="6" creationId="{F359FA98-9577-1D12-A85C-28EA7A669C3D}"/>
          </ac:spMkLst>
        </pc:spChg>
        <pc:picChg chg="del">
          <ac:chgData name="santy Vales Mena" userId="b905e311ccbf14f0" providerId="LiveId" clId="{3AD681E1-86D3-4B7E-A29C-8D17450CFF6A}" dt="2022-06-01T14:29:10.823" v="1851" actId="478"/>
          <ac:picMkLst>
            <pc:docMk/>
            <pc:sldMk cId="74242709" sldId="286"/>
            <ac:picMk id="2050" creationId="{F9EC196D-0542-3B2F-5B4B-9971FE2D1B5C}"/>
          </ac:picMkLst>
        </pc:picChg>
        <pc:picChg chg="add mod">
          <ac:chgData name="santy Vales Mena" userId="b905e311ccbf14f0" providerId="LiveId" clId="{3AD681E1-86D3-4B7E-A29C-8D17450CFF6A}" dt="2022-06-01T14:36:07.968" v="2064" actId="1076"/>
          <ac:picMkLst>
            <pc:docMk/>
            <pc:sldMk cId="74242709" sldId="286"/>
            <ac:picMk id="7170" creationId="{779BF84C-0082-ADFB-33D2-6EC0BF45229D}"/>
          </ac:picMkLst>
        </pc:picChg>
      </pc:sldChg>
      <pc:sldChg chg="addSp delSp modSp add mod ord">
        <pc:chgData name="santy Vales Mena" userId="b905e311ccbf14f0" providerId="LiveId" clId="{3AD681E1-86D3-4B7E-A29C-8D17450CFF6A}" dt="2022-06-01T14:50:57.206" v="2591" actId="2062"/>
        <pc:sldMkLst>
          <pc:docMk/>
          <pc:sldMk cId="1120235955" sldId="287"/>
        </pc:sldMkLst>
        <pc:spChg chg="mod">
          <ac:chgData name="santy Vales Mena" userId="b905e311ccbf14f0" providerId="LiveId" clId="{3AD681E1-86D3-4B7E-A29C-8D17450CFF6A}" dt="2022-06-01T14:43:23.078" v="2102" actId="20577"/>
          <ac:spMkLst>
            <pc:docMk/>
            <pc:sldMk cId="1120235955" sldId="287"/>
            <ac:spMk id="2" creationId="{89559F60-4CE1-4E2F-86EA-1B60679F1F4A}"/>
          </ac:spMkLst>
        </pc:spChg>
        <pc:spChg chg="mod">
          <ac:chgData name="santy Vales Mena" userId="b905e311ccbf14f0" providerId="LiveId" clId="{3AD681E1-86D3-4B7E-A29C-8D17450CFF6A}" dt="2022-06-01T14:44:24.087" v="2314" actId="20577"/>
          <ac:spMkLst>
            <pc:docMk/>
            <pc:sldMk cId="1120235955" sldId="287"/>
            <ac:spMk id="24" creationId="{F260476B-CCA6-412B-A9C5-399C34AE6F05}"/>
          </ac:spMkLst>
        </pc:spChg>
        <pc:graphicFrameChg chg="add mod modGraphic">
          <ac:chgData name="santy Vales Mena" userId="b905e311ccbf14f0" providerId="LiveId" clId="{3AD681E1-86D3-4B7E-A29C-8D17450CFF6A}" dt="2022-06-01T14:50:57.206" v="2591" actId="2062"/>
          <ac:graphicFrameMkLst>
            <pc:docMk/>
            <pc:sldMk cId="1120235955" sldId="287"/>
            <ac:graphicFrameMk id="3" creationId="{220A1C27-DF21-3F74-DB3F-173797BC924F}"/>
          </ac:graphicFrameMkLst>
        </pc:graphicFrameChg>
        <pc:picChg chg="del">
          <ac:chgData name="santy Vales Mena" userId="b905e311ccbf14f0" providerId="LiveId" clId="{3AD681E1-86D3-4B7E-A29C-8D17450CFF6A}" dt="2022-06-01T14:44:26.012" v="2315" actId="478"/>
          <ac:picMkLst>
            <pc:docMk/>
            <pc:sldMk cId="1120235955" sldId="287"/>
            <ac:picMk id="6146" creationId="{984B28E7-50BE-A21A-9E5F-ED8D17976D78}"/>
          </ac:picMkLst>
        </pc:picChg>
      </pc:sldChg>
      <pc:sldChg chg="modSp add mod ord">
        <pc:chgData name="santy Vales Mena" userId="b905e311ccbf14f0" providerId="LiveId" clId="{3AD681E1-86D3-4B7E-A29C-8D17450CFF6A}" dt="2022-06-01T14:51:34.391" v="2596" actId="207"/>
        <pc:sldMkLst>
          <pc:docMk/>
          <pc:sldMk cId="222191958" sldId="288"/>
        </pc:sldMkLst>
        <pc:spChg chg="mod">
          <ac:chgData name="santy Vales Mena" userId="b905e311ccbf14f0" providerId="LiveId" clId="{3AD681E1-86D3-4B7E-A29C-8D17450CFF6A}" dt="2022-06-01T14:51:34.391" v="2596" actId="207"/>
          <ac:spMkLst>
            <pc:docMk/>
            <pc:sldMk cId="222191958" sldId="288"/>
            <ac:spMk id="3" creationId="{9828EEEC-CADB-2CEB-44D8-5DB65565F852}"/>
          </ac:spMkLst>
        </pc:spChg>
      </pc:sldChg>
      <pc:sldChg chg="addSp delSp modSp add mod ord">
        <pc:chgData name="santy Vales Mena" userId="b905e311ccbf14f0" providerId="LiveId" clId="{3AD681E1-86D3-4B7E-A29C-8D17450CFF6A}" dt="2022-06-01T17:57:21.030" v="6328" actId="1076"/>
        <pc:sldMkLst>
          <pc:docMk/>
          <pc:sldMk cId="1271900574" sldId="289"/>
        </pc:sldMkLst>
        <pc:spChg chg="mod">
          <ac:chgData name="santy Vales Mena" userId="b905e311ccbf14f0" providerId="LiveId" clId="{3AD681E1-86D3-4B7E-A29C-8D17450CFF6A}" dt="2022-06-01T14:51:56.240" v="2624" actId="20577"/>
          <ac:spMkLst>
            <pc:docMk/>
            <pc:sldMk cId="1271900574" sldId="289"/>
            <ac:spMk id="2" creationId="{89559F60-4CE1-4E2F-86EA-1B60679F1F4A}"/>
          </ac:spMkLst>
        </pc:spChg>
        <pc:spChg chg="add mod">
          <ac:chgData name="santy Vales Mena" userId="b905e311ccbf14f0" providerId="LiveId" clId="{3AD681E1-86D3-4B7E-A29C-8D17450CFF6A}" dt="2022-06-01T17:57:06.201" v="6322" actId="13822"/>
          <ac:spMkLst>
            <pc:docMk/>
            <pc:sldMk cId="1271900574" sldId="289"/>
            <ac:spMk id="6" creationId="{A69F0664-8878-D41F-0AEC-FB022AECB1DA}"/>
          </ac:spMkLst>
        </pc:spChg>
        <pc:spChg chg="add mod">
          <ac:chgData name="santy Vales Mena" userId="b905e311ccbf14f0" providerId="LiveId" clId="{3AD681E1-86D3-4B7E-A29C-8D17450CFF6A}" dt="2022-06-01T17:57:21.030" v="6328" actId="1076"/>
          <ac:spMkLst>
            <pc:docMk/>
            <pc:sldMk cId="1271900574" sldId="289"/>
            <ac:spMk id="7" creationId="{A40E64E5-18EE-837A-135A-1C9CF3EA8A3F}"/>
          </ac:spMkLst>
        </pc:spChg>
        <pc:spChg chg="add mod">
          <ac:chgData name="santy Vales Mena" userId="b905e311ccbf14f0" providerId="LiveId" clId="{3AD681E1-86D3-4B7E-A29C-8D17450CFF6A}" dt="2022-06-01T17:57:15.059" v="6325" actId="1076"/>
          <ac:spMkLst>
            <pc:docMk/>
            <pc:sldMk cId="1271900574" sldId="289"/>
            <ac:spMk id="8" creationId="{A6AD3226-04A8-D08B-BD76-F659478BF3B6}"/>
          </ac:spMkLst>
        </pc:spChg>
        <pc:spChg chg="mod">
          <ac:chgData name="santy Vales Mena" userId="b905e311ccbf14f0" providerId="LiveId" clId="{3AD681E1-86D3-4B7E-A29C-8D17450CFF6A}" dt="2022-06-01T14:59:15.267" v="3183" actId="14100"/>
          <ac:spMkLst>
            <pc:docMk/>
            <pc:sldMk cId="1271900574" sldId="289"/>
            <ac:spMk id="24" creationId="{F260476B-CCA6-412B-A9C5-399C34AE6F05}"/>
          </ac:spMkLst>
        </pc:spChg>
        <pc:graphicFrameChg chg="del">
          <ac:chgData name="santy Vales Mena" userId="b905e311ccbf14f0" providerId="LiveId" clId="{3AD681E1-86D3-4B7E-A29C-8D17450CFF6A}" dt="2022-06-01T14:53:27.857" v="2848" actId="478"/>
          <ac:graphicFrameMkLst>
            <pc:docMk/>
            <pc:sldMk cId="1271900574" sldId="289"/>
            <ac:graphicFrameMk id="3" creationId="{220A1C27-DF21-3F74-DB3F-173797BC924F}"/>
          </ac:graphicFrameMkLst>
        </pc:graphicFrameChg>
        <pc:picChg chg="mod">
          <ac:chgData name="santy Vales Mena" userId="b905e311ccbf14f0" providerId="LiveId" clId="{3AD681E1-86D3-4B7E-A29C-8D17450CFF6A}" dt="2022-06-01T17:57:18.355" v="6327" actId="1076"/>
          <ac:picMkLst>
            <pc:docMk/>
            <pc:sldMk cId="1271900574" sldId="289"/>
            <ac:picMk id="22" creationId="{CB196959-78E7-9F54-BD4F-357628D9293F}"/>
          </ac:picMkLst>
        </pc:picChg>
      </pc:sldChg>
      <pc:sldChg chg="modSp add mod">
        <pc:chgData name="santy Vales Mena" userId="b905e311ccbf14f0" providerId="LiveId" clId="{3AD681E1-86D3-4B7E-A29C-8D17450CFF6A}" dt="2022-06-01T17:58:54.409" v="6340" actId="1076"/>
        <pc:sldMkLst>
          <pc:docMk/>
          <pc:sldMk cId="1348346032" sldId="290"/>
        </pc:sldMkLst>
        <pc:spChg chg="mod">
          <ac:chgData name="santy Vales Mena" userId="b905e311ccbf14f0" providerId="LiveId" clId="{3AD681E1-86D3-4B7E-A29C-8D17450CFF6A}" dt="2022-06-01T14:59:28.802" v="3206" actId="20577"/>
          <ac:spMkLst>
            <pc:docMk/>
            <pc:sldMk cId="1348346032" sldId="290"/>
            <ac:spMk id="2" creationId="{89559F60-4CE1-4E2F-86EA-1B60679F1F4A}"/>
          </ac:spMkLst>
        </pc:spChg>
        <pc:spChg chg="mod">
          <ac:chgData name="santy Vales Mena" userId="b905e311ccbf14f0" providerId="LiveId" clId="{3AD681E1-86D3-4B7E-A29C-8D17450CFF6A}" dt="2022-06-01T17:58:54.409" v="6340" actId="1076"/>
          <ac:spMkLst>
            <pc:docMk/>
            <pc:sldMk cId="1348346032" sldId="290"/>
            <ac:spMk id="6" creationId="{A69F0664-8878-D41F-0AEC-FB022AECB1DA}"/>
          </ac:spMkLst>
        </pc:spChg>
        <pc:spChg chg="mod">
          <ac:chgData name="santy Vales Mena" userId="b905e311ccbf14f0" providerId="LiveId" clId="{3AD681E1-86D3-4B7E-A29C-8D17450CFF6A}" dt="2022-06-01T17:58:49.385" v="6339" actId="1076"/>
          <ac:spMkLst>
            <pc:docMk/>
            <pc:sldMk cId="1348346032" sldId="290"/>
            <ac:spMk id="7" creationId="{A40E64E5-18EE-837A-135A-1C9CF3EA8A3F}"/>
          </ac:spMkLst>
        </pc:spChg>
        <pc:spChg chg="mod">
          <ac:chgData name="santy Vales Mena" userId="b905e311ccbf14f0" providerId="LiveId" clId="{3AD681E1-86D3-4B7E-A29C-8D17450CFF6A}" dt="2022-06-01T17:57:46.498" v="6331" actId="13822"/>
          <ac:spMkLst>
            <pc:docMk/>
            <pc:sldMk cId="1348346032" sldId="290"/>
            <ac:spMk id="8" creationId="{A6AD3226-04A8-D08B-BD76-F659478BF3B6}"/>
          </ac:spMkLst>
        </pc:spChg>
        <pc:spChg chg="mod">
          <ac:chgData name="santy Vales Mena" userId="b905e311ccbf14f0" providerId="LiveId" clId="{3AD681E1-86D3-4B7E-A29C-8D17450CFF6A}" dt="2022-06-01T15:01:21.405" v="3492" actId="20577"/>
          <ac:spMkLst>
            <pc:docMk/>
            <pc:sldMk cId="1348346032" sldId="290"/>
            <ac:spMk id="24" creationId="{F260476B-CCA6-412B-A9C5-399C34AE6F05}"/>
          </ac:spMkLst>
        </pc:spChg>
        <pc:picChg chg="mod">
          <ac:chgData name="santy Vales Mena" userId="b905e311ccbf14f0" providerId="LiveId" clId="{3AD681E1-86D3-4B7E-A29C-8D17450CFF6A}" dt="2022-06-01T17:58:43.043" v="6338" actId="1076"/>
          <ac:picMkLst>
            <pc:docMk/>
            <pc:sldMk cId="1348346032" sldId="290"/>
            <ac:picMk id="22" creationId="{CB196959-78E7-9F54-BD4F-357628D9293F}"/>
          </ac:picMkLst>
        </pc:picChg>
      </pc:sldChg>
      <pc:sldChg chg="modSp add mod">
        <pc:chgData name="santy Vales Mena" userId="b905e311ccbf14f0" providerId="LiveId" clId="{3AD681E1-86D3-4B7E-A29C-8D17450CFF6A}" dt="2022-06-01T17:58:36.996" v="6336" actId="1076"/>
        <pc:sldMkLst>
          <pc:docMk/>
          <pc:sldMk cId="2402653559" sldId="291"/>
        </pc:sldMkLst>
        <pc:spChg chg="mod">
          <ac:chgData name="santy Vales Mena" userId="b905e311ccbf14f0" providerId="LiveId" clId="{3AD681E1-86D3-4B7E-A29C-8D17450CFF6A}" dt="2022-06-01T15:01:29.924" v="3506" actId="20577"/>
          <ac:spMkLst>
            <pc:docMk/>
            <pc:sldMk cId="2402653559" sldId="291"/>
            <ac:spMk id="2" creationId="{89559F60-4CE1-4E2F-86EA-1B60679F1F4A}"/>
          </ac:spMkLst>
        </pc:spChg>
        <pc:spChg chg="mod">
          <ac:chgData name="santy Vales Mena" userId="b905e311ccbf14f0" providerId="LiveId" clId="{3AD681E1-86D3-4B7E-A29C-8D17450CFF6A}" dt="2022-06-01T17:58:36.996" v="6336" actId="1076"/>
          <ac:spMkLst>
            <pc:docMk/>
            <pc:sldMk cId="2402653559" sldId="291"/>
            <ac:spMk id="6" creationId="{A69F0664-8878-D41F-0AEC-FB022AECB1DA}"/>
          </ac:spMkLst>
        </pc:spChg>
        <pc:spChg chg="mod">
          <ac:chgData name="santy Vales Mena" userId="b905e311ccbf14f0" providerId="LiveId" clId="{3AD681E1-86D3-4B7E-A29C-8D17450CFF6A}" dt="2022-06-01T17:58:32.146" v="6335" actId="1076"/>
          <ac:spMkLst>
            <pc:docMk/>
            <pc:sldMk cId="2402653559" sldId="291"/>
            <ac:spMk id="7" creationId="{A40E64E5-18EE-837A-135A-1C9CF3EA8A3F}"/>
          </ac:spMkLst>
        </pc:spChg>
        <pc:spChg chg="mod">
          <ac:chgData name="santy Vales Mena" userId="b905e311ccbf14f0" providerId="LiveId" clId="{3AD681E1-86D3-4B7E-A29C-8D17450CFF6A}" dt="2022-06-01T17:58:25.781" v="6334" actId="13822"/>
          <ac:spMkLst>
            <pc:docMk/>
            <pc:sldMk cId="2402653559" sldId="291"/>
            <ac:spMk id="8" creationId="{A6AD3226-04A8-D08B-BD76-F659478BF3B6}"/>
          </ac:spMkLst>
        </pc:spChg>
        <pc:spChg chg="mod">
          <ac:chgData name="santy Vales Mena" userId="b905e311ccbf14f0" providerId="LiveId" clId="{3AD681E1-86D3-4B7E-A29C-8D17450CFF6A}" dt="2022-06-01T15:03:06.444" v="3850" actId="20577"/>
          <ac:spMkLst>
            <pc:docMk/>
            <pc:sldMk cId="2402653559" sldId="291"/>
            <ac:spMk id="24" creationId="{F260476B-CCA6-412B-A9C5-399C34AE6F05}"/>
          </ac:spMkLst>
        </pc:spChg>
      </pc:sldChg>
      <pc:sldChg chg="modSp add mod ord">
        <pc:chgData name="santy Vales Mena" userId="b905e311ccbf14f0" providerId="LiveId" clId="{3AD681E1-86D3-4B7E-A29C-8D17450CFF6A}" dt="2022-06-01T15:03:29.802" v="3855" actId="207"/>
        <pc:sldMkLst>
          <pc:docMk/>
          <pc:sldMk cId="3796001037" sldId="292"/>
        </pc:sldMkLst>
        <pc:spChg chg="mod">
          <ac:chgData name="santy Vales Mena" userId="b905e311ccbf14f0" providerId="LiveId" clId="{3AD681E1-86D3-4B7E-A29C-8D17450CFF6A}" dt="2022-06-01T15:03:29.802" v="3855" actId="207"/>
          <ac:spMkLst>
            <pc:docMk/>
            <pc:sldMk cId="3796001037" sldId="292"/>
            <ac:spMk id="3" creationId="{9828EEEC-CADB-2CEB-44D8-5DB65565F852}"/>
          </ac:spMkLst>
        </pc:spChg>
      </pc:sldChg>
      <pc:sldChg chg="addSp delSp modSp add mod ord">
        <pc:chgData name="santy Vales Mena" userId="b905e311ccbf14f0" providerId="LiveId" clId="{3AD681E1-86D3-4B7E-A29C-8D17450CFF6A}" dt="2022-06-01T15:26:25.644" v="4279" actId="13822"/>
        <pc:sldMkLst>
          <pc:docMk/>
          <pc:sldMk cId="400931758" sldId="293"/>
        </pc:sldMkLst>
        <pc:spChg chg="mod">
          <ac:chgData name="santy Vales Mena" userId="b905e311ccbf14f0" providerId="LiveId" clId="{3AD681E1-86D3-4B7E-A29C-8D17450CFF6A}" dt="2022-06-01T15:21:20.010" v="3884" actId="20577"/>
          <ac:spMkLst>
            <pc:docMk/>
            <pc:sldMk cId="400931758" sldId="293"/>
            <ac:spMk id="2" creationId="{89559F60-4CE1-4E2F-86EA-1B60679F1F4A}"/>
          </ac:spMkLst>
        </pc:spChg>
        <pc:spChg chg="del">
          <ac:chgData name="santy Vales Mena" userId="b905e311ccbf14f0" providerId="LiveId" clId="{3AD681E1-86D3-4B7E-A29C-8D17450CFF6A}" dt="2022-06-01T15:23:13.818" v="4211" actId="478"/>
          <ac:spMkLst>
            <pc:docMk/>
            <pc:sldMk cId="400931758" sldId="293"/>
            <ac:spMk id="6" creationId="{A69F0664-8878-D41F-0AEC-FB022AECB1DA}"/>
          </ac:spMkLst>
        </pc:spChg>
        <pc:spChg chg="del">
          <ac:chgData name="santy Vales Mena" userId="b905e311ccbf14f0" providerId="LiveId" clId="{3AD681E1-86D3-4B7E-A29C-8D17450CFF6A}" dt="2022-06-01T15:23:13.818" v="4211" actId="478"/>
          <ac:spMkLst>
            <pc:docMk/>
            <pc:sldMk cId="400931758" sldId="293"/>
            <ac:spMk id="7" creationId="{A40E64E5-18EE-837A-135A-1C9CF3EA8A3F}"/>
          </ac:spMkLst>
        </pc:spChg>
        <pc:spChg chg="del">
          <ac:chgData name="santy Vales Mena" userId="b905e311ccbf14f0" providerId="LiveId" clId="{3AD681E1-86D3-4B7E-A29C-8D17450CFF6A}" dt="2022-06-01T15:23:13.818" v="4211" actId="478"/>
          <ac:spMkLst>
            <pc:docMk/>
            <pc:sldMk cId="400931758" sldId="293"/>
            <ac:spMk id="8" creationId="{A6AD3226-04A8-D08B-BD76-F659478BF3B6}"/>
          </ac:spMkLst>
        </pc:spChg>
        <pc:spChg chg="add mod">
          <ac:chgData name="santy Vales Mena" userId="b905e311ccbf14f0" providerId="LiveId" clId="{3AD681E1-86D3-4B7E-A29C-8D17450CFF6A}" dt="2022-06-01T15:23:27.255" v="4213" actId="1076"/>
          <ac:spMkLst>
            <pc:docMk/>
            <pc:sldMk cId="400931758" sldId="293"/>
            <ac:spMk id="9" creationId="{7507F752-1905-9369-6CC9-3036F5AD5DF9}"/>
          </ac:spMkLst>
        </pc:spChg>
        <pc:spChg chg="add mod">
          <ac:chgData name="santy Vales Mena" userId="b905e311ccbf14f0" providerId="LiveId" clId="{3AD681E1-86D3-4B7E-A29C-8D17450CFF6A}" dt="2022-06-01T15:23:30.392" v="4214" actId="1076"/>
          <ac:spMkLst>
            <pc:docMk/>
            <pc:sldMk cId="400931758" sldId="293"/>
            <ac:spMk id="10" creationId="{C028C4E0-584C-2559-902A-769B13715CCB}"/>
          </ac:spMkLst>
        </pc:spChg>
        <pc:spChg chg="add mod">
          <ac:chgData name="santy Vales Mena" userId="b905e311ccbf14f0" providerId="LiveId" clId="{3AD681E1-86D3-4B7E-A29C-8D17450CFF6A}" dt="2022-06-01T15:23:35.129" v="4216" actId="1076"/>
          <ac:spMkLst>
            <pc:docMk/>
            <pc:sldMk cId="400931758" sldId="293"/>
            <ac:spMk id="11" creationId="{29461FEC-93E8-C5D9-DA75-31F70C836863}"/>
          </ac:spMkLst>
        </pc:spChg>
        <pc:spChg chg="add mod">
          <ac:chgData name="santy Vales Mena" userId="b905e311ccbf14f0" providerId="LiveId" clId="{3AD681E1-86D3-4B7E-A29C-8D17450CFF6A}" dt="2022-06-01T15:23:27.255" v="4213" actId="1076"/>
          <ac:spMkLst>
            <pc:docMk/>
            <pc:sldMk cId="400931758" sldId="293"/>
            <ac:spMk id="12" creationId="{879E21CD-F3F2-EF1B-9D64-0655CA182A15}"/>
          </ac:spMkLst>
        </pc:spChg>
        <pc:spChg chg="add mod">
          <ac:chgData name="santy Vales Mena" userId="b905e311ccbf14f0" providerId="LiveId" clId="{3AD681E1-86D3-4B7E-A29C-8D17450CFF6A}" dt="2022-06-01T15:23:37.049" v="4217" actId="1076"/>
          <ac:spMkLst>
            <pc:docMk/>
            <pc:sldMk cId="400931758" sldId="293"/>
            <ac:spMk id="13" creationId="{8C2CC412-3440-304F-2B98-7C9CAB59CD74}"/>
          </ac:spMkLst>
        </pc:spChg>
        <pc:spChg chg="add mod">
          <ac:chgData name="santy Vales Mena" userId="b905e311ccbf14f0" providerId="LiveId" clId="{3AD681E1-86D3-4B7E-A29C-8D17450CFF6A}" dt="2022-06-01T15:26:00.813" v="4277" actId="13822"/>
          <ac:spMkLst>
            <pc:docMk/>
            <pc:sldMk cId="400931758" sldId="293"/>
            <ac:spMk id="14" creationId="{EF3DF975-E447-540D-D204-14E96D0C5BE5}"/>
          </ac:spMkLst>
        </pc:spChg>
        <pc:spChg chg="add mod">
          <ac:chgData name="santy Vales Mena" userId="b905e311ccbf14f0" providerId="LiveId" clId="{3AD681E1-86D3-4B7E-A29C-8D17450CFF6A}" dt="2022-06-01T15:26:14.867" v="4278" actId="13822"/>
          <ac:spMkLst>
            <pc:docMk/>
            <pc:sldMk cId="400931758" sldId="293"/>
            <ac:spMk id="15" creationId="{9CC6E5B8-F861-A04E-AE9D-213978FD6D5B}"/>
          </ac:spMkLst>
        </pc:spChg>
        <pc:spChg chg="add mod">
          <ac:chgData name="santy Vales Mena" userId="b905e311ccbf14f0" providerId="LiveId" clId="{3AD681E1-86D3-4B7E-A29C-8D17450CFF6A}" dt="2022-06-01T15:26:25.644" v="4279" actId="13822"/>
          <ac:spMkLst>
            <pc:docMk/>
            <pc:sldMk cId="400931758" sldId="293"/>
            <ac:spMk id="16" creationId="{D6651267-9125-0F06-8EB9-57B8882E7197}"/>
          </ac:spMkLst>
        </pc:spChg>
        <pc:spChg chg="add mod">
          <ac:chgData name="santy Vales Mena" userId="b905e311ccbf14f0" providerId="LiveId" clId="{3AD681E1-86D3-4B7E-A29C-8D17450CFF6A}" dt="2022-06-01T15:26:25.644" v="4279" actId="13822"/>
          <ac:spMkLst>
            <pc:docMk/>
            <pc:sldMk cId="400931758" sldId="293"/>
            <ac:spMk id="17" creationId="{9CD4E857-90A5-1BF2-E242-F27E9352E110}"/>
          </ac:spMkLst>
        </pc:spChg>
        <pc:spChg chg="add mod">
          <ac:chgData name="santy Vales Mena" userId="b905e311ccbf14f0" providerId="LiveId" clId="{3AD681E1-86D3-4B7E-A29C-8D17450CFF6A}" dt="2022-06-01T15:26:25.644" v="4279" actId="13822"/>
          <ac:spMkLst>
            <pc:docMk/>
            <pc:sldMk cId="400931758" sldId="293"/>
            <ac:spMk id="18" creationId="{BED5F1B0-E31F-5C7B-1BE2-A4FB69817F31}"/>
          </ac:spMkLst>
        </pc:spChg>
        <pc:spChg chg="add del mod">
          <ac:chgData name="santy Vales Mena" userId="b905e311ccbf14f0" providerId="LiveId" clId="{3AD681E1-86D3-4B7E-A29C-8D17450CFF6A}" dt="2022-06-01T15:24:49.128" v="4240" actId="478"/>
          <ac:spMkLst>
            <pc:docMk/>
            <pc:sldMk cId="400931758" sldId="293"/>
            <ac:spMk id="19" creationId="{1415B5BD-2985-7A10-EB26-DDF56F9D6346}"/>
          </ac:spMkLst>
        </pc:spChg>
        <pc:spChg chg="add del mod">
          <ac:chgData name="santy Vales Mena" userId="b905e311ccbf14f0" providerId="LiveId" clId="{3AD681E1-86D3-4B7E-A29C-8D17450CFF6A}" dt="2022-06-01T15:24:51.425" v="4243" actId="478"/>
          <ac:spMkLst>
            <pc:docMk/>
            <pc:sldMk cId="400931758" sldId="293"/>
            <ac:spMk id="20" creationId="{BE06C9C3-0C27-451A-DD47-7ED4145B1EEB}"/>
          </ac:spMkLst>
        </pc:spChg>
        <pc:spChg chg="add del mod">
          <ac:chgData name="santy Vales Mena" userId="b905e311ccbf14f0" providerId="LiveId" clId="{3AD681E1-86D3-4B7E-A29C-8D17450CFF6A}" dt="2022-06-01T15:24:50.829" v="4242" actId="478"/>
          <ac:spMkLst>
            <pc:docMk/>
            <pc:sldMk cId="400931758" sldId="293"/>
            <ac:spMk id="21" creationId="{CB076865-54F3-2723-E50A-3A9F8EDD8C51}"/>
          </ac:spMkLst>
        </pc:spChg>
        <pc:spChg chg="add del mod">
          <ac:chgData name="santy Vales Mena" userId="b905e311ccbf14f0" providerId="LiveId" clId="{3AD681E1-86D3-4B7E-A29C-8D17450CFF6A}" dt="2022-06-01T15:24:52.217" v="4244" actId="478"/>
          <ac:spMkLst>
            <pc:docMk/>
            <pc:sldMk cId="400931758" sldId="293"/>
            <ac:spMk id="23" creationId="{E59A1EBD-3115-BD73-EFBD-BC27B2A0152B}"/>
          </ac:spMkLst>
        </pc:spChg>
        <pc:spChg chg="mod">
          <ac:chgData name="santy Vales Mena" userId="b905e311ccbf14f0" providerId="LiveId" clId="{3AD681E1-86D3-4B7E-A29C-8D17450CFF6A}" dt="2022-06-01T15:23:09.978" v="4210" actId="1076"/>
          <ac:spMkLst>
            <pc:docMk/>
            <pc:sldMk cId="400931758" sldId="293"/>
            <ac:spMk id="24" creationId="{F260476B-CCA6-412B-A9C5-399C34AE6F05}"/>
          </ac:spMkLst>
        </pc:spChg>
        <pc:spChg chg="add del mod">
          <ac:chgData name="santy Vales Mena" userId="b905e311ccbf14f0" providerId="LiveId" clId="{3AD681E1-86D3-4B7E-A29C-8D17450CFF6A}" dt="2022-06-01T15:24:53.406" v="4245" actId="478"/>
          <ac:spMkLst>
            <pc:docMk/>
            <pc:sldMk cId="400931758" sldId="293"/>
            <ac:spMk id="25" creationId="{BB09B4E5-A1D2-978D-BB71-3C01FF30E1BB}"/>
          </ac:spMkLst>
        </pc:spChg>
        <pc:spChg chg="add del mod">
          <ac:chgData name="santy Vales Mena" userId="b905e311ccbf14f0" providerId="LiveId" clId="{3AD681E1-86D3-4B7E-A29C-8D17450CFF6A}" dt="2022-06-01T15:25:03.101" v="4255" actId="478"/>
          <ac:spMkLst>
            <pc:docMk/>
            <pc:sldMk cId="400931758" sldId="293"/>
            <ac:spMk id="26" creationId="{72513849-F7B2-A555-BF6A-504E9B7945FD}"/>
          </ac:spMkLst>
        </pc:spChg>
        <pc:spChg chg="add del mod">
          <ac:chgData name="santy Vales Mena" userId="b905e311ccbf14f0" providerId="LiveId" clId="{3AD681E1-86D3-4B7E-A29C-8D17450CFF6A}" dt="2022-06-01T15:25:05.264" v="4256" actId="478"/>
          <ac:spMkLst>
            <pc:docMk/>
            <pc:sldMk cId="400931758" sldId="293"/>
            <ac:spMk id="27" creationId="{4CEFCBC8-7BD1-9D96-A346-0DD8193BDBD8}"/>
          </ac:spMkLst>
        </pc:spChg>
        <pc:spChg chg="add del mod">
          <ac:chgData name="santy Vales Mena" userId="b905e311ccbf14f0" providerId="LiveId" clId="{3AD681E1-86D3-4B7E-A29C-8D17450CFF6A}" dt="2022-06-01T15:25:05.969" v="4257" actId="478"/>
          <ac:spMkLst>
            <pc:docMk/>
            <pc:sldMk cId="400931758" sldId="293"/>
            <ac:spMk id="28" creationId="{81A48C83-EB05-F56C-0E25-EFE88B3325F8}"/>
          </ac:spMkLst>
        </pc:spChg>
        <pc:spChg chg="add del mod">
          <ac:chgData name="santy Vales Mena" userId="b905e311ccbf14f0" providerId="LiveId" clId="{3AD681E1-86D3-4B7E-A29C-8D17450CFF6A}" dt="2022-06-01T15:25:06.747" v="4258" actId="478"/>
          <ac:spMkLst>
            <pc:docMk/>
            <pc:sldMk cId="400931758" sldId="293"/>
            <ac:spMk id="29" creationId="{3004F693-1922-C1BE-E6C7-65461EE62A03}"/>
          </ac:spMkLst>
        </pc:spChg>
        <pc:spChg chg="add del mod">
          <ac:chgData name="santy Vales Mena" userId="b905e311ccbf14f0" providerId="LiveId" clId="{3AD681E1-86D3-4B7E-A29C-8D17450CFF6A}" dt="2022-06-01T15:24:54.139" v="4246" actId="478"/>
          <ac:spMkLst>
            <pc:docMk/>
            <pc:sldMk cId="400931758" sldId="293"/>
            <ac:spMk id="30" creationId="{5BAC5324-6225-909C-CBE5-803175E5F821}"/>
          </ac:spMkLst>
        </pc:spChg>
        <pc:spChg chg="add del mod">
          <ac:chgData name="santy Vales Mena" userId="b905e311ccbf14f0" providerId="LiveId" clId="{3AD681E1-86D3-4B7E-A29C-8D17450CFF6A}" dt="2022-06-01T15:24:59.410" v="4252" actId="478"/>
          <ac:spMkLst>
            <pc:docMk/>
            <pc:sldMk cId="400931758" sldId="293"/>
            <ac:spMk id="31" creationId="{7D06A9A6-E037-93AF-CD6A-30F749FA51F3}"/>
          </ac:spMkLst>
        </pc:spChg>
        <pc:spChg chg="add del mod">
          <ac:chgData name="santy Vales Mena" userId="b905e311ccbf14f0" providerId="LiveId" clId="{3AD681E1-86D3-4B7E-A29C-8D17450CFF6A}" dt="2022-06-01T15:24:58.663" v="4251" actId="478"/>
          <ac:spMkLst>
            <pc:docMk/>
            <pc:sldMk cId="400931758" sldId="293"/>
            <ac:spMk id="32" creationId="{044C7EC4-6B8E-3998-2801-BA90F69F4F61}"/>
          </ac:spMkLst>
        </pc:spChg>
        <pc:spChg chg="add del mod">
          <ac:chgData name="santy Vales Mena" userId="b905e311ccbf14f0" providerId="LiveId" clId="{3AD681E1-86D3-4B7E-A29C-8D17450CFF6A}" dt="2022-06-01T15:24:57.036" v="4250" actId="478"/>
          <ac:spMkLst>
            <pc:docMk/>
            <pc:sldMk cId="400931758" sldId="293"/>
            <ac:spMk id="33" creationId="{82BA3258-CC2B-47B9-A874-6F526587BE6F}"/>
          </ac:spMkLst>
        </pc:spChg>
        <pc:spChg chg="add del mod">
          <ac:chgData name="santy Vales Mena" userId="b905e311ccbf14f0" providerId="LiveId" clId="{3AD681E1-86D3-4B7E-A29C-8D17450CFF6A}" dt="2022-06-01T15:24:56.301" v="4249" actId="478"/>
          <ac:spMkLst>
            <pc:docMk/>
            <pc:sldMk cId="400931758" sldId="293"/>
            <ac:spMk id="34" creationId="{F28FF183-EC69-76AE-5419-50096AA01CB5}"/>
          </ac:spMkLst>
        </pc:spChg>
        <pc:spChg chg="add del mod">
          <ac:chgData name="santy Vales Mena" userId="b905e311ccbf14f0" providerId="LiveId" clId="{3AD681E1-86D3-4B7E-A29C-8D17450CFF6A}" dt="2022-06-01T15:24:54.852" v="4247" actId="478"/>
          <ac:spMkLst>
            <pc:docMk/>
            <pc:sldMk cId="400931758" sldId="293"/>
            <ac:spMk id="35" creationId="{1E540BAB-B19E-D0AA-7120-552E20F73FD4}"/>
          </ac:spMkLst>
        </pc:spChg>
        <pc:spChg chg="add mod">
          <ac:chgData name="santy Vales Mena" userId="b905e311ccbf14f0" providerId="LiveId" clId="{3AD681E1-86D3-4B7E-A29C-8D17450CFF6A}" dt="2022-06-01T15:26:14.867" v="4278" actId="13822"/>
          <ac:spMkLst>
            <pc:docMk/>
            <pc:sldMk cId="400931758" sldId="293"/>
            <ac:spMk id="36" creationId="{CB3651D2-DAE2-270E-8416-1DBB279A3177}"/>
          </ac:spMkLst>
        </pc:spChg>
        <pc:spChg chg="add mod">
          <ac:chgData name="santy Vales Mena" userId="b905e311ccbf14f0" providerId="LiveId" clId="{3AD681E1-86D3-4B7E-A29C-8D17450CFF6A}" dt="2022-06-01T15:26:00.813" v="4277" actId="13822"/>
          <ac:spMkLst>
            <pc:docMk/>
            <pc:sldMk cId="400931758" sldId="293"/>
            <ac:spMk id="37" creationId="{50CAA95D-4BCE-3ADD-BDC2-FDFC55455CE3}"/>
          </ac:spMkLst>
        </pc:spChg>
        <pc:spChg chg="add mod">
          <ac:chgData name="santy Vales Mena" userId="b905e311ccbf14f0" providerId="LiveId" clId="{3AD681E1-86D3-4B7E-A29C-8D17450CFF6A}" dt="2022-06-01T15:26:25.644" v="4279" actId="13822"/>
          <ac:spMkLst>
            <pc:docMk/>
            <pc:sldMk cId="400931758" sldId="293"/>
            <ac:spMk id="38" creationId="{C01FD1C3-016B-7AD3-CD5D-528EBD14C52E}"/>
          </ac:spMkLst>
        </pc:spChg>
        <pc:spChg chg="add mod">
          <ac:chgData name="santy Vales Mena" userId="b905e311ccbf14f0" providerId="LiveId" clId="{3AD681E1-86D3-4B7E-A29C-8D17450CFF6A}" dt="2022-06-01T15:26:25.644" v="4279" actId="13822"/>
          <ac:spMkLst>
            <pc:docMk/>
            <pc:sldMk cId="400931758" sldId="293"/>
            <ac:spMk id="39" creationId="{2ED3DB55-7E95-B545-BA14-FEAD45DBF481}"/>
          </ac:spMkLst>
        </pc:spChg>
        <pc:spChg chg="add mod">
          <ac:chgData name="santy Vales Mena" userId="b905e311ccbf14f0" providerId="LiveId" clId="{3AD681E1-86D3-4B7E-A29C-8D17450CFF6A}" dt="2022-06-01T15:26:25.644" v="4279" actId="13822"/>
          <ac:spMkLst>
            <pc:docMk/>
            <pc:sldMk cId="400931758" sldId="293"/>
            <ac:spMk id="40" creationId="{B814924D-868E-E18C-3663-93714A6E1128}"/>
          </ac:spMkLst>
        </pc:spChg>
        <pc:spChg chg="add mod">
          <ac:chgData name="santy Vales Mena" userId="b905e311ccbf14f0" providerId="LiveId" clId="{3AD681E1-86D3-4B7E-A29C-8D17450CFF6A}" dt="2022-06-01T15:26:14.867" v="4278" actId="13822"/>
          <ac:spMkLst>
            <pc:docMk/>
            <pc:sldMk cId="400931758" sldId="293"/>
            <ac:spMk id="41" creationId="{E7C8BE09-BC10-05BE-FD91-8AB84C726DA2}"/>
          </ac:spMkLst>
        </pc:spChg>
        <pc:spChg chg="add mod">
          <ac:chgData name="santy Vales Mena" userId="b905e311ccbf14f0" providerId="LiveId" clId="{3AD681E1-86D3-4B7E-A29C-8D17450CFF6A}" dt="2022-06-01T15:26:14.867" v="4278" actId="13822"/>
          <ac:spMkLst>
            <pc:docMk/>
            <pc:sldMk cId="400931758" sldId="293"/>
            <ac:spMk id="42" creationId="{3F32B695-2528-317E-3BCB-440BC3877E74}"/>
          </ac:spMkLst>
        </pc:spChg>
        <pc:spChg chg="add mod">
          <ac:chgData name="santy Vales Mena" userId="b905e311ccbf14f0" providerId="LiveId" clId="{3AD681E1-86D3-4B7E-A29C-8D17450CFF6A}" dt="2022-06-01T15:26:00.813" v="4277" actId="13822"/>
          <ac:spMkLst>
            <pc:docMk/>
            <pc:sldMk cId="400931758" sldId="293"/>
            <ac:spMk id="43" creationId="{82C93928-2D91-F303-FC97-BBA99180BDC2}"/>
          </ac:spMkLst>
        </pc:spChg>
        <pc:spChg chg="add mod">
          <ac:chgData name="santy Vales Mena" userId="b905e311ccbf14f0" providerId="LiveId" clId="{3AD681E1-86D3-4B7E-A29C-8D17450CFF6A}" dt="2022-06-01T15:26:25.644" v="4279" actId="13822"/>
          <ac:spMkLst>
            <pc:docMk/>
            <pc:sldMk cId="400931758" sldId="293"/>
            <ac:spMk id="44" creationId="{E908404A-DA63-69E8-A9BA-675FC9FA2BF3}"/>
          </ac:spMkLst>
        </pc:spChg>
        <pc:spChg chg="add mod">
          <ac:chgData name="santy Vales Mena" userId="b905e311ccbf14f0" providerId="LiveId" clId="{3AD681E1-86D3-4B7E-A29C-8D17450CFF6A}" dt="2022-06-01T15:26:25.644" v="4279" actId="13822"/>
          <ac:spMkLst>
            <pc:docMk/>
            <pc:sldMk cId="400931758" sldId="293"/>
            <ac:spMk id="45" creationId="{770CE20E-C5FD-4671-B32B-2AC2A3697784}"/>
          </ac:spMkLst>
        </pc:spChg>
        <pc:spChg chg="add mod">
          <ac:chgData name="santy Vales Mena" userId="b905e311ccbf14f0" providerId="LiveId" clId="{3AD681E1-86D3-4B7E-A29C-8D17450CFF6A}" dt="2022-06-01T15:26:14.867" v="4278" actId="13822"/>
          <ac:spMkLst>
            <pc:docMk/>
            <pc:sldMk cId="400931758" sldId="293"/>
            <ac:spMk id="46" creationId="{476EA8F0-A0A8-FB6E-4089-B08959D51A6A}"/>
          </ac:spMkLst>
        </pc:spChg>
        <pc:spChg chg="add mod">
          <ac:chgData name="santy Vales Mena" userId="b905e311ccbf14f0" providerId="LiveId" clId="{3AD681E1-86D3-4B7E-A29C-8D17450CFF6A}" dt="2022-06-01T15:26:14.867" v="4278" actId="13822"/>
          <ac:spMkLst>
            <pc:docMk/>
            <pc:sldMk cId="400931758" sldId="293"/>
            <ac:spMk id="47" creationId="{40F27483-089E-638F-0AC4-E1B7887CA067}"/>
          </ac:spMkLst>
        </pc:spChg>
        <pc:spChg chg="add mod">
          <ac:chgData name="santy Vales Mena" userId="b905e311ccbf14f0" providerId="LiveId" clId="{3AD681E1-86D3-4B7E-A29C-8D17450CFF6A}" dt="2022-06-01T15:26:14.867" v="4278" actId="13822"/>
          <ac:spMkLst>
            <pc:docMk/>
            <pc:sldMk cId="400931758" sldId="293"/>
            <ac:spMk id="48" creationId="{1CDBCBFF-9EB4-8E75-230F-CBBF74BD5E73}"/>
          </ac:spMkLst>
        </pc:spChg>
        <pc:spChg chg="add mod">
          <ac:chgData name="santy Vales Mena" userId="b905e311ccbf14f0" providerId="LiveId" clId="{3AD681E1-86D3-4B7E-A29C-8D17450CFF6A}" dt="2022-06-01T15:26:00.813" v="4277" actId="13822"/>
          <ac:spMkLst>
            <pc:docMk/>
            <pc:sldMk cId="400931758" sldId="293"/>
            <ac:spMk id="49" creationId="{E384D883-B4C8-8D0B-D196-DC7A7A5EA1EE}"/>
          </ac:spMkLst>
        </pc:spChg>
        <pc:spChg chg="add mod">
          <ac:chgData name="santy Vales Mena" userId="b905e311ccbf14f0" providerId="LiveId" clId="{3AD681E1-86D3-4B7E-A29C-8D17450CFF6A}" dt="2022-06-01T15:26:25.644" v="4279" actId="13822"/>
          <ac:spMkLst>
            <pc:docMk/>
            <pc:sldMk cId="400931758" sldId="293"/>
            <ac:spMk id="50" creationId="{A504325B-D484-C601-F101-BBBEAB9ED920}"/>
          </ac:spMkLst>
        </pc:spChg>
        <pc:spChg chg="add mod">
          <ac:chgData name="santy Vales Mena" userId="b905e311ccbf14f0" providerId="LiveId" clId="{3AD681E1-86D3-4B7E-A29C-8D17450CFF6A}" dt="2022-06-01T15:26:14.867" v="4278" actId="13822"/>
          <ac:spMkLst>
            <pc:docMk/>
            <pc:sldMk cId="400931758" sldId="293"/>
            <ac:spMk id="51" creationId="{9ABB6B10-4224-DBD7-B75D-097D08EC5901}"/>
          </ac:spMkLst>
        </pc:spChg>
        <pc:spChg chg="add mod">
          <ac:chgData name="santy Vales Mena" userId="b905e311ccbf14f0" providerId="LiveId" clId="{3AD681E1-86D3-4B7E-A29C-8D17450CFF6A}" dt="2022-06-01T15:26:14.867" v="4278" actId="13822"/>
          <ac:spMkLst>
            <pc:docMk/>
            <pc:sldMk cId="400931758" sldId="293"/>
            <ac:spMk id="52" creationId="{F552F195-E668-882D-BF43-BAD83CEA6461}"/>
          </ac:spMkLst>
        </pc:spChg>
        <pc:spChg chg="add mod">
          <ac:chgData name="santy Vales Mena" userId="b905e311ccbf14f0" providerId="LiveId" clId="{3AD681E1-86D3-4B7E-A29C-8D17450CFF6A}" dt="2022-06-01T15:26:14.867" v="4278" actId="13822"/>
          <ac:spMkLst>
            <pc:docMk/>
            <pc:sldMk cId="400931758" sldId="293"/>
            <ac:spMk id="53" creationId="{D1F6EF86-EDC4-1D5A-AE27-F7B68186B240}"/>
          </ac:spMkLst>
        </pc:spChg>
        <pc:spChg chg="add mod">
          <ac:chgData name="santy Vales Mena" userId="b905e311ccbf14f0" providerId="LiveId" clId="{3AD681E1-86D3-4B7E-A29C-8D17450CFF6A}" dt="2022-06-01T15:26:14.867" v="4278" actId="13822"/>
          <ac:spMkLst>
            <pc:docMk/>
            <pc:sldMk cId="400931758" sldId="293"/>
            <ac:spMk id="54" creationId="{FA3DD820-D4DC-0AD6-9C89-AA96A3B8500F}"/>
          </ac:spMkLst>
        </pc:spChg>
        <pc:spChg chg="add mod">
          <ac:chgData name="santy Vales Mena" userId="b905e311ccbf14f0" providerId="LiveId" clId="{3AD681E1-86D3-4B7E-A29C-8D17450CFF6A}" dt="2022-06-01T15:26:00.813" v="4277" actId="13822"/>
          <ac:spMkLst>
            <pc:docMk/>
            <pc:sldMk cId="400931758" sldId="293"/>
            <ac:spMk id="55" creationId="{41244AA9-6684-F192-70F6-4FA896B57DBB}"/>
          </ac:spMkLst>
        </pc:spChg>
        <pc:picChg chg="add del">
          <ac:chgData name="santy Vales Mena" userId="b905e311ccbf14f0" providerId="LiveId" clId="{3AD681E1-86D3-4B7E-A29C-8D17450CFF6A}" dt="2022-06-01T15:25:01.657" v="4254" actId="478"/>
          <ac:picMkLst>
            <pc:docMk/>
            <pc:sldMk cId="400931758" sldId="293"/>
            <ac:picMk id="22" creationId="{CB196959-78E7-9F54-BD4F-357628D9293F}"/>
          </ac:picMkLst>
        </pc:picChg>
      </pc:sldChg>
      <pc:sldChg chg="modSp add mod">
        <pc:chgData name="santy Vales Mena" userId="b905e311ccbf14f0" providerId="LiveId" clId="{3AD681E1-86D3-4B7E-A29C-8D17450CFF6A}" dt="2022-06-01T15:28:29.597" v="4582" actId="20577"/>
        <pc:sldMkLst>
          <pc:docMk/>
          <pc:sldMk cId="1640035857" sldId="294"/>
        </pc:sldMkLst>
        <pc:spChg chg="mod">
          <ac:chgData name="santy Vales Mena" userId="b905e311ccbf14f0" providerId="LiveId" clId="{3AD681E1-86D3-4B7E-A29C-8D17450CFF6A}" dt="2022-06-01T15:26:50.666" v="4297" actId="20577"/>
          <ac:spMkLst>
            <pc:docMk/>
            <pc:sldMk cId="1640035857" sldId="294"/>
            <ac:spMk id="2" creationId="{89559F60-4CE1-4E2F-86EA-1B60679F1F4A}"/>
          </ac:spMkLst>
        </pc:spChg>
        <pc:spChg chg="mod">
          <ac:chgData name="santy Vales Mena" userId="b905e311ccbf14f0" providerId="LiveId" clId="{3AD681E1-86D3-4B7E-A29C-8D17450CFF6A}" dt="2022-06-01T15:28:29.597" v="4582" actId="20577"/>
          <ac:spMkLst>
            <pc:docMk/>
            <pc:sldMk cId="1640035857" sldId="294"/>
            <ac:spMk id="24" creationId="{F260476B-CCA6-412B-A9C5-399C34AE6F05}"/>
          </ac:spMkLst>
        </pc:spChg>
      </pc:sldChg>
      <pc:sldChg chg="modSp add mod ord">
        <pc:chgData name="santy Vales Mena" userId="b905e311ccbf14f0" providerId="LiveId" clId="{3AD681E1-86D3-4B7E-A29C-8D17450CFF6A}" dt="2022-06-01T15:29:17.148" v="4587" actId="207"/>
        <pc:sldMkLst>
          <pc:docMk/>
          <pc:sldMk cId="2191478961" sldId="295"/>
        </pc:sldMkLst>
        <pc:spChg chg="mod">
          <ac:chgData name="santy Vales Mena" userId="b905e311ccbf14f0" providerId="LiveId" clId="{3AD681E1-86D3-4B7E-A29C-8D17450CFF6A}" dt="2022-06-01T15:29:17.148" v="4587" actId="207"/>
          <ac:spMkLst>
            <pc:docMk/>
            <pc:sldMk cId="2191478961" sldId="295"/>
            <ac:spMk id="3" creationId="{9828EEEC-CADB-2CEB-44D8-5DB65565F852}"/>
          </ac:spMkLst>
        </pc:spChg>
      </pc:sldChg>
      <pc:sldChg chg="delSp modSp add mod">
        <pc:chgData name="santy Vales Mena" userId="b905e311ccbf14f0" providerId="LiveId" clId="{3AD681E1-86D3-4B7E-A29C-8D17450CFF6A}" dt="2022-06-01T18:05:24.842" v="6344" actId="1076"/>
        <pc:sldMkLst>
          <pc:docMk/>
          <pc:sldMk cId="1125670199" sldId="296"/>
        </pc:sldMkLst>
        <pc:spChg chg="mod">
          <ac:chgData name="santy Vales Mena" userId="b905e311ccbf14f0" providerId="LiveId" clId="{3AD681E1-86D3-4B7E-A29C-8D17450CFF6A}" dt="2022-06-01T15:29:28.198" v="4602" actId="20577"/>
          <ac:spMkLst>
            <pc:docMk/>
            <pc:sldMk cId="1125670199" sldId="296"/>
            <ac:spMk id="2" creationId="{665AA258-B528-8BF6-DB49-41561C0FED4F}"/>
          </ac:spMkLst>
        </pc:spChg>
        <pc:spChg chg="mod">
          <ac:chgData name="santy Vales Mena" userId="b905e311ccbf14f0" providerId="LiveId" clId="{3AD681E1-86D3-4B7E-A29C-8D17450CFF6A}" dt="2022-06-01T18:05:24.842" v="6344" actId="1076"/>
          <ac:spMkLst>
            <pc:docMk/>
            <pc:sldMk cId="1125670199" sldId="296"/>
            <ac:spMk id="3" creationId="{9828EEEC-CADB-2CEB-44D8-5DB65565F852}"/>
          </ac:spMkLst>
        </pc:spChg>
        <pc:spChg chg="del">
          <ac:chgData name="santy Vales Mena" userId="b905e311ccbf14f0" providerId="LiveId" clId="{3AD681E1-86D3-4B7E-A29C-8D17450CFF6A}" dt="2022-06-01T15:29:31.412" v="4604" actId="478"/>
          <ac:spMkLst>
            <pc:docMk/>
            <pc:sldMk cId="1125670199" sldId="296"/>
            <ac:spMk id="6" creationId="{F359FA98-9577-1D12-A85C-28EA7A669C3D}"/>
          </ac:spMkLst>
        </pc:spChg>
        <pc:picChg chg="del">
          <ac:chgData name="santy Vales Mena" userId="b905e311ccbf14f0" providerId="LiveId" clId="{3AD681E1-86D3-4B7E-A29C-8D17450CFF6A}" dt="2022-06-01T15:29:30.302" v="4603" actId="478"/>
          <ac:picMkLst>
            <pc:docMk/>
            <pc:sldMk cId="1125670199" sldId="296"/>
            <ac:picMk id="7170" creationId="{779BF84C-0082-ADFB-33D2-6EC0BF45229D}"/>
          </ac:picMkLst>
        </pc:picChg>
      </pc:sldChg>
      <pc:sldChg chg="addSp delSp modSp add mod ord">
        <pc:chgData name="santy Vales Mena" userId="b905e311ccbf14f0" providerId="LiveId" clId="{3AD681E1-86D3-4B7E-A29C-8D17450CFF6A}" dt="2022-06-01T15:49:03.778" v="5608" actId="20577"/>
        <pc:sldMkLst>
          <pc:docMk/>
          <pc:sldMk cId="4052596719" sldId="297"/>
        </pc:sldMkLst>
        <pc:spChg chg="mod">
          <ac:chgData name="santy Vales Mena" userId="b905e311ccbf14f0" providerId="LiveId" clId="{3AD681E1-86D3-4B7E-A29C-8D17450CFF6A}" dt="2022-06-01T15:32:06.653" v="4775" actId="20577"/>
          <ac:spMkLst>
            <pc:docMk/>
            <pc:sldMk cId="4052596719" sldId="297"/>
            <ac:spMk id="2" creationId="{89559F60-4CE1-4E2F-86EA-1B60679F1F4A}"/>
          </ac:spMkLst>
        </pc:spChg>
        <pc:spChg chg="del">
          <ac:chgData name="santy Vales Mena" userId="b905e311ccbf14f0" providerId="LiveId" clId="{3AD681E1-86D3-4B7E-A29C-8D17450CFF6A}" dt="2022-06-01T15:35:43.497" v="4847" actId="478"/>
          <ac:spMkLst>
            <pc:docMk/>
            <pc:sldMk cId="4052596719" sldId="297"/>
            <ac:spMk id="9" creationId="{7507F752-1905-9369-6CC9-3036F5AD5DF9}"/>
          </ac:spMkLst>
        </pc:spChg>
        <pc:spChg chg="del">
          <ac:chgData name="santy Vales Mena" userId="b905e311ccbf14f0" providerId="LiveId" clId="{3AD681E1-86D3-4B7E-A29C-8D17450CFF6A}" dt="2022-06-01T15:35:43.497" v="4847" actId="478"/>
          <ac:spMkLst>
            <pc:docMk/>
            <pc:sldMk cId="4052596719" sldId="297"/>
            <ac:spMk id="10" creationId="{C028C4E0-584C-2559-902A-769B13715CCB}"/>
          </ac:spMkLst>
        </pc:spChg>
        <pc:spChg chg="del">
          <ac:chgData name="santy Vales Mena" userId="b905e311ccbf14f0" providerId="LiveId" clId="{3AD681E1-86D3-4B7E-A29C-8D17450CFF6A}" dt="2022-06-01T15:35:43.497" v="4847" actId="478"/>
          <ac:spMkLst>
            <pc:docMk/>
            <pc:sldMk cId="4052596719" sldId="297"/>
            <ac:spMk id="11" creationId="{29461FEC-93E8-C5D9-DA75-31F70C836863}"/>
          </ac:spMkLst>
        </pc:spChg>
        <pc:spChg chg="del">
          <ac:chgData name="santy Vales Mena" userId="b905e311ccbf14f0" providerId="LiveId" clId="{3AD681E1-86D3-4B7E-A29C-8D17450CFF6A}" dt="2022-06-01T15:35:43.497" v="4847" actId="478"/>
          <ac:spMkLst>
            <pc:docMk/>
            <pc:sldMk cId="4052596719" sldId="297"/>
            <ac:spMk id="12" creationId="{879E21CD-F3F2-EF1B-9D64-0655CA182A15}"/>
          </ac:spMkLst>
        </pc:spChg>
        <pc:spChg chg="del">
          <ac:chgData name="santy Vales Mena" userId="b905e311ccbf14f0" providerId="LiveId" clId="{3AD681E1-86D3-4B7E-A29C-8D17450CFF6A}" dt="2022-06-01T15:35:43.497" v="4847" actId="478"/>
          <ac:spMkLst>
            <pc:docMk/>
            <pc:sldMk cId="4052596719" sldId="297"/>
            <ac:spMk id="13" creationId="{8C2CC412-3440-304F-2B98-7C9CAB59CD74}"/>
          </ac:spMkLst>
        </pc:spChg>
        <pc:spChg chg="del">
          <ac:chgData name="santy Vales Mena" userId="b905e311ccbf14f0" providerId="LiveId" clId="{3AD681E1-86D3-4B7E-A29C-8D17450CFF6A}" dt="2022-06-01T15:35:43.497" v="4847" actId="478"/>
          <ac:spMkLst>
            <pc:docMk/>
            <pc:sldMk cId="4052596719" sldId="297"/>
            <ac:spMk id="14" creationId="{EF3DF975-E447-540D-D204-14E96D0C5BE5}"/>
          </ac:spMkLst>
        </pc:spChg>
        <pc:spChg chg="del">
          <ac:chgData name="santy Vales Mena" userId="b905e311ccbf14f0" providerId="LiveId" clId="{3AD681E1-86D3-4B7E-A29C-8D17450CFF6A}" dt="2022-06-01T15:35:43.497" v="4847" actId="478"/>
          <ac:spMkLst>
            <pc:docMk/>
            <pc:sldMk cId="4052596719" sldId="297"/>
            <ac:spMk id="15" creationId="{9CC6E5B8-F861-A04E-AE9D-213978FD6D5B}"/>
          </ac:spMkLst>
        </pc:spChg>
        <pc:spChg chg="del">
          <ac:chgData name="santy Vales Mena" userId="b905e311ccbf14f0" providerId="LiveId" clId="{3AD681E1-86D3-4B7E-A29C-8D17450CFF6A}" dt="2022-06-01T15:35:43.497" v="4847" actId="478"/>
          <ac:spMkLst>
            <pc:docMk/>
            <pc:sldMk cId="4052596719" sldId="297"/>
            <ac:spMk id="16" creationId="{D6651267-9125-0F06-8EB9-57B8882E7197}"/>
          </ac:spMkLst>
        </pc:spChg>
        <pc:spChg chg="del">
          <ac:chgData name="santy Vales Mena" userId="b905e311ccbf14f0" providerId="LiveId" clId="{3AD681E1-86D3-4B7E-A29C-8D17450CFF6A}" dt="2022-06-01T15:35:43.497" v="4847" actId="478"/>
          <ac:spMkLst>
            <pc:docMk/>
            <pc:sldMk cId="4052596719" sldId="297"/>
            <ac:spMk id="17" creationId="{9CD4E857-90A5-1BF2-E242-F27E9352E110}"/>
          </ac:spMkLst>
        </pc:spChg>
        <pc:spChg chg="del">
          <ac:chgData name="santy Vales Mena" userId="b905e311ccbf14f0" providerId="LiveId" clId="{3AD681E1-86D3-4B7E-A29C-8D17450CFF6A}" dt="2022-06-01T15:35:43.497" v="4847" actId="478"/>
          <ac:spMkLst>
            <pc:docMk/>
            <pc:sldMk cId="4052596719" sldId="297"/>
            <ac:spMk id="18" creationId="{BED5F1B0-E31F-5C7B-1BE2-A4FB69817F31}"/>
          </ac:spMkLst>
        </pc:spChg>
        <pc:spChg chg="mod">
          <ac:chgData name="santy Vales Mena" userId="b905e311ccbf14f0" providerId="LiveId" clId="{3AD681E1-86D3-4B7E-A29C-8D17450CFF6A}" dt="2022-06-01T15:49:03.778" v="5608" actId="20577"/>
          <ac:spMkLst>
            <pc:docMk/>
            <pc:sldMk cId="4052596719" sldId="297"/>
            <ac:spMk id="24" creationId="{F260476B-CCA6-412B-A9C5-399C34AE6F05}"/>
          </ac:spMkLst>
        </pc:spChg>
        <pc:spChg chg="del">
          <ac:chgData name="santy Vales Mena" userId="b905e311ccbf14f0" providerId="LiveId" clId="{3AD681E1-86D3-4B7E-A29C-8D17450CFF6A}" dt="2022-06-01T15:35:43.497" v="4847" actId="478"/>
          <ac:spMkLst>
            <pc:docMk/>
            <pc:sldMk cId="4052596719" sldId="297"/>
            <ac:spMk id="36" creationId="{CB3651D2-DAE2-270E-8416-1DBB279A3177}"/>
          </ac:spMkLst>
        </pc:spChg>
        <pc:spChg chg="del">
          <ac:chgData name="santy Vales Mena" userId="b905e311ccbf14f0" providerId="LiveId" clId="{3AD681E1-86D3-4B7E-A29C-8D17450CFF6A}" dt="2022-06-01T15:35:43.497" v="4847" actId="478"/>
          <ac:spMkLst>
            <pc:docMk/>
            <pc:sldMk cId="4052596719" sldId="297"/>
            <ac:spMk id="37" creationId="{50CAA95D-4BCE-3ADD-BDC2-FDFC55455CE3}"/>
          </ac:spMkLst>
        </pc:spChg>
        <pc:spChg chg="del">
          <ac:chgData name="santy Vales Mena" userId="b905e311ccbf14f0" providerId="LiveId" clId="{3AD681E1-86D3-4B7E-A29C-8D17450CFF6A}" dt="2022-06-01T15:35:43.497" v="4847" actId="478"/>
          <ac:spMkLst>
            <pc:docMk/>
            <pc:sldMk cId="4052596719" sldId="297"/>
            <ac:spMk id="38" creationId="{C01FD1C3-016B-7AD3-CD5D-528EBD14C52E}"/>
          </ac:spMkLst>
        </pc:spChg>
        <pc:spChg chg="del">
          <ac:chgData name="santy Vales Mena" userId="b905e311ccbf14f0" providerId="LiveId" clId="{3AD681E1-86D3-4B7E-A29C-8D17450CFF6A}" dt="2022-06-01T15:35:43.497" v="4847" actId="478"/>
          <ac:spMkLst>
            <pc:docMk/>
            <pc:sldMk cId="4052596719" sldId="297"/>
            <ac:spMk id="39" creationId="{2ED3DB55-7E95-B545-BA14-FEAD45DBF481}"/>
          </ac:spMkLst>
        </pc:spChg>
        <pc:spChg chg="del">
          <ac:chgData name="santy Vales Mena" userId="b905e311ccbf14f0" providerId="LiveId" clId="{3AD681E1-86D3-4B7E-A29C-8D17450CFF6A}" dt="2022-06-01T15:35:43.497" v="4847" actId="478"/>
          <ac:spMkLst>
            <pc:docMk/>
            <pc:sldMk cId="4052596719" sldId="297"/>
            <ac:spMk id="40" creationId="{B814924D-868E-E18C-3663-93714A6E1128}"/>
          </ac:spMkLst>
        </pc:spChg>
        <pc:spChg chg="del">
          <ac:chgData name="santy Vales Mena" userId="b905e311ccbf14f0" providerId="LiveId" clId="{3AD681E1-86D3-4B7E-A29C-8D17450CFF6A}" dt="2022-06-01T15:35:43.497" v="4847" actId="478"/>
          <ac:spMkLst>
            <pc:docMk/>
            <pc:sldMk cId="4052596719" sldId="297"/>
            <ac:spMk id="41" creationId="{E7C8BE09-BC10-05BE-FD91-8AB84C726DA2}"/>
          </ac:spMkLst>
        </pc:spChg>
        <pc:spChg chg="del">
          <ac:chgData name="santy Vales Mena" userId="b905e311ccbf14f0" providerId="LiveId" clId="{3AD681E1-86D3-4B7E-A29C-8D17450CFF6A}" dt="2022-06-01T15:35:43.497" v="4847" actId="478"/>
          <ac:spMkLst>
            <pc:docMk/>
            <pc:sldMk cId="4052596719" sldId="297"/>
            <ac:spMk id="42" creationId="{3F32B695-2528-317E-3BCB-440BC3877E74}"/>
          </ac:spMkLst>
        </pc:spChg>
        <pc:spChg chg="del">
          <ac:chgData name="santy Vales Mena" userId="b905e311ccbf14f0" providerId="LiveId" clId="{3AD681E1-86D3-4B7E-A29C-8D17450CFF6A}" dt="2022-06-01T15:35:43.497" v="4847" actId="478"/>
          <ac:spMkLst>
            <pc:docMk/>
            <pc:sldMk cId="4052596719" sldId="297"/>
            <ac:spMk id="43" creationId="{82C93928-2D91-F303-FC97-BBA99180BDC2}"/>
          </ac:spMkLst>
        </pc:spChg>
        <pc:spChg chg="del">
          <ac:chgData name="santy Vales Mena" userId="b905e311ccbf14f0" providerId="LiveId" clId="{3AD681E1-86D3-4B7E-A29C-8D17450CFF6A}" dt="2022-06-01T15:35:43.497" v="4847" actId="478"/>
          <ac:spMkLst>
            <pc:docMk/>
            <pc:sldMk cId="4052596719" sldId="297"/>
            <ac:spMk id="44" creationId="{E908404A-DA63-69E8-A9BA-675FC9FA2BF3}"/>
          </ac:spMkLst>
        </pc:spChg>
        <pc:spChg chg="del">
          <ac:chgData name="santy Vales Mena" userId="b905e311ccbf14f0" providerId="LiveId" clId="{3AD681E1-86D3-4B7E-A29C-8D17450CFF6A}" dt="2022-06-01T15:35:43.497" v="4847" actId="478"/>
          <ac:spMkLst>
            <pc:docMk/>
            <pc:sldMk cId="4052596719" sldId="297"/>
            <ac:spMk id="45" creationId="{770CE20E-C5FD-4671-B32B-2AC2A3697784}"/>
          </ac:spMkLst>
        </pc:spChg>
        <pc:spChg chg="del">
          <ac:chgData name="santy Vales Mena" userId="b905e311ccbf14f0" providerId="LiveId" clId="{3AD681E1-86D3-4B7E-A29C-8D17450CFF6A}" dt="2022-06-01T15:35:43.497" v="4847" actId="478"/>
          <ac:spMkLst>
            <pc:docMk/>
            <pc:sldMk cId="4052596719" sldId="297"/>
            <ac:spMk id="46" creationId="{476EA8F0-A0A8-FB6E-4089-B08959D51A6A}"/>
          </ac:spMkLst>
        </pc:spChg>
        <pc:spChg chg="del">
          <ac:chgData name="santy Vales Mena" userId="b905e311ccbf14f0" providerId="LiveId" clId="{3AD681E1-86D3-4B7E-A29C-8D17450CFF6A}" dt="2022-06-01T15:35:43.497" v="4847" actId="478"/>
          <ac:spMkLst>
            <pc:docMk/>
            <pc:sldMk cId="4052596719" sldId="297"/>
            <ac:spMk id="47" creationId="{40F27483-089E-638F-0AC4-E1B7887CA067}"/>
          </ac:spMkLst>
        </pc:spChg>
        <pc:spChg chg="del">
          <ac:chgData name="santy Vales Mena" userId="b905e311ccbf14f0" providerId="LiveId" clId="{3AD681E1-86D3-4B7E-A29C-8D17450CFF6A}" dt="2022-06-01T15:35:43.497" v="4847" actId="478"/>
          <ac:spMkLst>
            <pc:docMk/>
            <pc:sldMk cId="4052596719" sldId="297"/>
            <ac:spMk id="48" creationId="{1CDBCBFF-9EB4-8E75-230F-CBBF74BD5E73}"/>
          </ac:spMkLst>
        </pc:spChg>
        <pc:spChg chg="del">
          <ac:chgData name="santy Vales Mena" userId="b905e311ccbf14f0" providerId="LiveId" clId="{3AD681E1-86D3-4B7E-A29C-8D17450CFF6A}" dt="2022-06-01T15:35:43.497" v="4847" actId="478"/>
          <ac:spMkLst>
            <pc:docMk/>
            <pc:sldMk cId="4052596719" sldId="297"/>
            <ac:spMk id="49" creationId="{E384D883-B4C8-8D0B-D196-DC7A7A5EA1EE}"/>
          </ac:spMkLst>
        </pc:spChg>
        <pc:spChg chg="del">
          <ac:chgData name="santy Vales Mena" userId="b905e311ccbf14f0" providerId="LiveId" clId="{3AD681E1-86D3-4B7E-A29C-8D17450CFF6A}" dt="2022-06-01T15:35:43.497" v="4847" actId="478"/>
          <ac:spMkLst>
            <pc:docMk/>
            <pc:sldMk cId="4052596719" sldId="297"/>
            <ac:spMk id="50" creationId="{A504325B-D484-C601-F101-BBBEAB9ED920}"/>
          </ac:spMkLst>
        </pc:spChg>
        <pc:spChg chg="del">
          <ac:chgData name="santy Vales Mena" userId="b905e311ccbf14f0" providerId="LiveId" clId="{3AD681E1-86D3-4B7E-A29C-8D17450CFF6A}" dt="2022-06-01T15:35:43.497" v="4847" actId="478"/>
          <ac:spMkLst>
            <pc:docMk/>
            <pc:sldMk cId="4052596719" sldId="297"/>
            <ac:spMk id="51" creationId="{9ABB6B10-4224-DBD7-B75D-097D08EC5901}"/>
          </ac:spMkLst>
        </pc:spChg>
        <pc:spChg chg="del">
          <ac:chgData name="santy Vales Mena" userId="b905e311ccbf14f0" providerId="LiveId" clId="{3AD681E1-86D3-4B7E-A29C-8D17450CFF6A}" dt="2022-06-01T15:35:43.497" v="4847" actId="478"/>
          <ac:spMkLst>
            <pc:docMk/>
            <pc:sldMk cId="4052596719" sldId="297"/>
            <ac:spMk id="52" creationId="{F552F195-E668-882D-BF43-BAD83CEA6461}"/>
          </ac:spMkLst>
        </pc:spChg>
        <pc:spChg chg="del">
          <ac:chgData name="santy Vales Mena" userId="b905e311ccbf14f0" providerId="LiveId" clId="{3AD681E1-86D3-4B7E-A29C-8D17450CFF6A}" dt="2022-06-01T15:35:43.497" v="4847" actId="478"/>
          <ac:spMkLst>
            <pc:docMk/>
            <pc:sldMk cId="4052596719" sldId="297"/>
            <ac:spMk id="53" creationId="{D1F6EF86-EDC4-1D5A-AE27-F7B68186B240}"/>
          </ac:spMkLst>
        </pc:spChg>
        <pc:spChg chg="del">
          <ac:chgData name="santy Vales Mena" userId="b905e311ccbf14f0" providerId="LiveId" clId="{3AD681E1-86D3-4B7E-A29C-8D17450CFF6A}" dt="2022-06-01T15:35:43.497" v="4847" actId="478"/>
          <ac:spMkLst>
            <pc:docMk/>
            <pc:sldMk cId="4052596719" sldId="297"/>
            <ac:spMk id="54" creationId="{FA3DD820-D4DC-0AD6-9C89-AA96A3B8500F}"/>
          </ac:spMkLst>
        </pc:spChg>
        <pc:spChg chg="del">
          <ac:chgData name="santy Vales Mena" userId="b905e311ccbf14f0" providerId="LiveId" clId="{3AD681E1-86D3-4B7E-A29C-8D17450CFF6A}" dt="2022-06-01T15:35:43.497" v="4847" actId="478"/>
          <ac:spMkLst>
            <pc:docMk/>
            <pc:sldMk cId="4052596719" sldId="297"/>
            <ac:spMk id="55" creationId="{41244AA9-6684-F192-70F6-4FA896B57DBB}"/>
          </ac:spMkLst>
        </pc:spChg>
        <pc:picChg chg="add mod">
          <ac:chgData name="santy Vales Mena" userId="b905e311ccbf14f0" providerId="LiveId" clId="{3AD681E1-86D3-4B7E-A29C-8D17450CFF6A}" dt="2022-06-01T15:36:01.519" v="4855" actId="1076"/>
          <ac:picMkLst>
            <pc:docMk/>
            <pc:sldMk cId="4052596719" sldId="297"/>
            <ac:picMk id="4" creationId="{EB76CB8A-F4CC-2C05-E904-31406DB2F3E8}"/>
          </ac:picMkLst>
        </pc:picChg>
      </pc:sldChg>
      <pc:sldChg chg="addSp delSp modSp new mod">
        <pc:chgData name="santy Vales Mena" userId="b905e311ccbf14f0" providerId="LiveId" clId="{3AD681E1-86D3-4B7E-A29C-8D17450CFF6A}" dt="2022-06-01T15:45:01.128" v="5157" actId="1076"/>
        <pc:sldMkLst>
          <pc:docMk/>
          <pc:sldMk cId="406293514" sldId="298"/>
        </pc:sldMkLst>
        <pc:picChg chg="add del">
          <ac:chgData name="santy Vales Mena" userId="b905e311ccbf14f0" providerId="LiveId" clId="{3AD681E1-86D3-4B7E-A29C-8D17450CFF6A}" dt="2022-06-01T15:44:14.229" v="5146" actId="478"/>
          <ac:picMkLst>
            <pc:docMk/>
            <pc:sldMk cId="406293514" sldId="298"/>
            <ac:picMk id="3" creationId="{ED529366-5B20-FA31-0234-FCFB3E0BCDB7}"/>
          </ac:picMkLst>
        </pc:picChg>
        <pc:picChg chg="add del">
          <ac:chgData name="santy Vales Mena" userId="b905e311ccbf14f0" providerId="LiveId" clId="{3AD681E1-86D3-4B7E-A29C-8D17450CFF6A}" dt="2022-06-01T15:44:17.800" v="5148" actId="478"/>
          <ac:picMkLst>
            <pc:docMk/>
            <pc:sldMk cId="406293514" sldId="298"/>
            <ac:picMk id="5" creationId="{DCB297DB-938C-CA25-D548-5B3972E6FAEF}"/>
          </ac:picMkLst>
        </pc:picChg>
        <pc:picChg chg="add mod">
          <ac:chgData name="santy Vales Mena" userId="b905e311ccbf14f0" providerId="LiveId" clId="{3AD681E1-86D3-4B7E-A29C-8D17450CFF6A}" dt="2022-06-01T15:45:01.128" v="5157" actId="1076"/>
          <ac:picMkLst>
            <pc:docMk/>
            <pc:sldMk cId="406293514" sldId="298"/>
            <ac:picMk id="7" creationId="{21B0E692-C118-9BC8-AED8-C342B2623DD7}"/>
          </ac:picMkLst>
        </pc:picChg>
      </pc:sldChg>
      <pc:sldChg chg="add del">
        <pc:chgData name="santy Vales Mena" userId="b905e311ccbf14f0" providerId="LiveId" clId="{3AD681E1-86D3-4B7E-A29C-8D17450CFF6A}" dt="2022-06-01T15:35:45.331" v="4849"/>
        <pc:sldMkLst>
          <pc:docMk/>
          <pc:sldMk cId="1166486231" sldId="298"/>
        </pc:sldMkLst>
      </pc:sldChg>
      <pc:sldChg chg="add del">
        <pc:chgData name="santy Vales Mena" userId="b905e311ccbf14f0" providerId="LiveId" clId="{3AD681E1-86D3-4B7E-A29C-8D17450CFF6A}" dt="2022-06-01T15:35:49.659" v="4851"/>
        <pc:sldMkLst>
          <pc:docMk/>
          <pc:sldMk cId="3518039718" sldId="298"/>
        </pc:sldMkLst>
      </pc:sldChg>
      <pc:sldChg chg="addSp modSp add mod">
        <pc:chgData name="santy Vales Mena" userId="b905e311ccbf14f0" providerId="LiveId" clId="{3AD681E1-86D3-4B7E-A29C-8D17450CFF6A}" dt="2022-06-01T15:47:23.520" v="5435" actId="20577"/>
        <pc:sldMkLst>
          <pc:docMk/>
          <pc:sldMk cId="3747547795" sldId="299"/>
        </pc:sldMkLst>
        <pc:spChg chg="mod">
          <ac:chgData name="santy Vales Mena" userId="b905e311ccbf14f0" providerId="LiveId" clId="{3AD681E1-86D3-4B7E-A29C-8D17450CFF6A}" dt="2022-06-01T15:45:20.809" v="5173" actId="20577"/>
          <ac:spMkLst>
            <pc:docMk/>
            <pc:sldMk cId="3747547795" sldId="299"/>
            <ac:spMk id="2" creationId="{89559F60-4CE1-4E2F-86EA-1B60679F1F4A}"/>
          </ac:spMkLst>
        </pc:spChg>
        <pc:spChg chg="add mod">
          <ac:chgData name="santy Vales Mena" userId="b905e311ccbf14f0" providerId="LiveId" clId="{3AD681E1-86D3-4B7E-A29C-8D17450CFF6A}" dt="2022-06-01T15:46:34.433" v="5346" actId="1076"/>
          <ac:spMkLst>
            <pc:docMk/>
            <pc:sldMk cId="3747547795" sldId="299"/>
            <ac:spMk id="6" creationId="{D3E87E6E-1522-6D06-D809-B2AE15036040}"/>
          </ac:spMkLst>
        </pc:spChg>
        <pc:spChg chg="add mod">
          <ac:chgData name="santy Vales Mena" userId="b905e311ccbf14f0" providerId="LiveId" clId="{3AD681E1-86D3-4B7E-A29C-8D17450CFF6A}" dt="2022-06-01T15:46:34.433" v="5346" actId="1076"/>
          <ac:spMkLst>
            <pc:docMk/>
            <pc:sldMk cId="3747547795" sldId="299"/>
            <ac:spMk id="7" creationId="{8D40A986-EF9D-AA25-F598-E017757DB981}"/>
          </ac:spMkLst>
        </pc:spChg>
        <pc:spChg chg="add mod">
          <ac:chgData name="santy Vales Mena" userId="b905e311ccbf14f0" providerId="LiveId" clId="{3AD681E1-86D3-4B7E-A29C-8D17450CFF6A}" dt="2022-06-01T15:46:34.433" v="5346" actId="1076"/>
          <ac:spMkLst>
            <pc:docMk/>
            <pc:sldMk cId="3747547795" sldId="299"/>
            <ac:spMk id="8" creationId="{8F0A2977-F330-6B7F-65F0-C3189E2EC38A}"/>
          </ac:spMkLst>
        </pc:spChg>
        <pc:spChg chg="add mod">
          <ac:chgData name="santy Vales Mena" userId="b905e311ccbf14f0" providerId="LiveId" clId="{3AD681E1-86D3-4B7E-A29C-8D17450CFF6A}" dt="2022-06-01T15:46:34.433" v="5346" actId="1076"/>
          <ac:spMkLst>
            <pc:docMk/>
            <pc:sldMk cId="3747547795" sldId="299"/>
            <ac:spMk id="9" creationId="{5E63BAF4-0410-9253-5B6C-B5670346B46F}"/>
          </ac:spMkLst>
        </pc:spChg>
        <pc:spChg chg="add mod">
          <ac:chgData name="santy Vales Mena" userId="b905e311ccbf14f0" providerId="LiveId" clId="{3AD681E1-86D3-4B7E-A29C-8D17450CFF6A}" dt="2022-06-01T15:46:34.433" v="5346" actId="1076"/>
          <ac:spMkLst>
            <pc:docMk/>
            <pc:sldMk cId="3747547795" sldId="299"/>
            <ac:spMk id="10" creationId="{8C889762-0A05-12E4-9EAE-5C583E4ACB59}"/>
          </ac:spMkLst>
        </pc:spChg>
        <pc:spChg chg="mod">
          <ac:chgData name="santy Vales Mena" userId="b905e311ccbf14f0" providerId="LiveId" clId="{3AD681E1-86D3-4B7E-A29C-8D17450CFF6A}" dt="2022-06-01T15:47:23.520" v="5435" actId="20577"/>
          <ac:spMkLst>
            <pc:docMk/>
            <pc:sldMk cId="3747547795" sldId="299"/>
            <ac:spMk id="24" creationId="{F260476B-CCA6-412B-A9C5-399C34AE6F05}"/>
          </ac:spMkLst>
        </pc:spChg>
        <pc:picChg chg="mod">
          <ac:chgData name="santy Vales Mena" userId="b905e311ccbf14f0" providerId="LiveId" clId="{3AD681E1-86D3-4B7E-A29C-8D17450CFF6A}" dt="2022-06-01T15:46:25.438" v="5344" actId="1076"/>
          <ac:picMkLst>
            <pc:docMk/>
            <pc:sldMk cId="3747547795" sldId="299"/>
            <ac:picMk id="4" creationId="{EB76CB8A-F4CC-2C05-E904-31406DB2F3E8}"/>
          </ac:picMkLst>
        </pc:picChg>
      </pc:sldChg>
      <pc:sldChg chg="modSp add mod">
        <pc:chgData name="santy Vales Mena" userId="b905e311ccbf14f0" providerId="LiveId" clId="{3AD681E1-86D3-4B7E-A29C-8D17450CFF6A}" dt="2022-06-01T15:48:19.868" v="5606" actId="14100"/>
        <pc:sldMkLst>
          <pc:docMk/>
          <pc:sldMk cId="590246182" sldId="300"/>
        </pc:sldMkLst>
        <pc:spChg chg="mod">
          <ac:chgData name="santy Vales Mena" userId="b905e311ccbf14f0" providerId="LiveId" clId="{3AD681E1-86D3-4B7E-A29C-8D17450CFF6A}" dt="2022-06-01T15:47:41.962" v="5449" actId="20577"/>
          <ac:spMkLst>
            <pc:docMk/>
            <pc:sldMk cId="590246182" sldId="300"/>
            <ac:spMk id="2" creationId="{89559F60-4CE1-4E2F-86EA-1B60679F1F4A}"/>
          </ac:spMkLst>
        </pc:spChg>
        <pc:spChg chg="mod">
          <ac:chgData name="santy Vales Mena" userId="b905e311ccbf14f0" providerId="LiveId" clId="{3AD681E1-86D3-4B7E-A29C-8D17450CFF6A}" dt="2022-06-01T15:48:19.868" v="5606" actId="14100"/>
          <ac:spMkLst>
            <pc:docMk/>
            <pc:sldMk cId="590246182" sldId="300"/>
            <ac:spMk id="24" creationId="{F260476B-CCA6-412B-A9C5-399C34AE6F05}"/>
          </ac:spMkLst>
        </pc:spChg>
      </pc:sldChg>
      <pc:sldChg chg="addSp delSp modSp add del mod">
        <pc:chgData name="santy Vales Mena" userId="b905e311ccbf14f0" providerId="LiveId" clId="{3AD681E1-86D3-4B7E-A29C-8D17450CFF6A}" dt="2022-06-01T15:50:05.503" v="5613" actId="47"/>
        <pc:sldMkLst>
          <pc:docMk/>
          <pc:sldMk cId="2278429289" sldId="301"/>
        </pc:sldMkLst>
        <pc:picChg chg="add del mod">
          <ac:chgData name="santy Vales Mena" userId="b905e311ccbf14f0" providerId="LiveId" clId="{3AD681E1-86D3-4B7E-A29C-8D17450CFF6A}" dt="2022-06-01T15:50:04.079" v="5612" actId="478"/>
          <ac:picMkLst>
            <pc:docMk/>
            <pc:sldMk cId="2278429289" sldId="301"/>
            <ac:picMk id="3" creationId="{616FC6A5-4229-2560-D86A-4DF1F9A3DD5B}"/>
          </ac:picMkLst>
        </pc:picChg>
        <pc:picChg chg="del">
          <ac:chgData name="santy Vales Mena" userId="b905e311ccbf14f0" providerId="LiveId" clId="{3AD681E1-86D3-4B7E-A29C-8D17450CFF6A}" dt="2022-06-01T15:49:56.187" v="5610" actId="478"/>
          <ac:picMkLst>
            <pc:docMk/>
            <pc:sldMk cId="2278429289" sldId="301"/>
            <ac:picMk id="7" creationId="{21B0E692-C118-9BC8-AED8-C342B2623DD7}"/>
          </ac:picMkLst>
        </pc:picChg>
      </pc:sldChg>
      <pc:sldChg chg="modSp add mod ord">
        <pc:chgData name="santy Vales Mena" userId="b905e311ccbf14f0" providerId="LiveId" clId="{3AD681E1-86D3-4B7E-A29C-8D17450CFF6A}" dt="2022-06-01T15:50:28.802" v="5619" actId="207"/>
        <pc:sldMkLst>
          <pc:docMk/>
          <pc:sldMk cId="3890774323" sldId="301"/>
        </pc:sldMkLst>
        <pc:spChg chg="mod">
          <ac:chgData name="santy Vales Mena" userId="b905e311ccbf14f0" providerId="LiveId" clId="{3AD681E1-86D3-4B7E-A29C-8D17450CFF6A}" dt="2022-06-01T15:50:28.802" v="5619" actId="207"/>
          <ac:spMkLst>
            <pc:docMk/>
            <pc:sldMk cId="3890774323" sldId="301"/>
            <ac:spMk id="3" creationId="{9828EEEC-CADB-2CEB-44D8-5DB65565F852}"/>
          </ac:spMkLst>
        </pc:spChg>
      </pc:sldChg>
      <pc:sldChg chg="addSp delSp modSp add mod ord">
        <pc:chgData name="santy Vales Mena" userId="b905e311ccbf14f0" providerId="LiveId" clId="{3AD681E1-86D3-4B7E-A29C-8D17450CFF6A}" dt="2022-06-01T17:15:21.749" v="6317" actId="1036"/>
        <pc:sldMkLst>
          <pc:docMk/>
          <pc:sldMk cId="1657509046" sldId="302"/>
        </pc:sldMkLst>
        <pc:spChg chg="mod">
          <ac:chgData name="santy Vales Mena" userId="b905e311ccbf14f0" providerId="LiveId" clId="{3AD681E1-86D3-4B7E-A29C-8D17450CFF6A}" dt="2022-06-01T15:50:54.314" v="5661" actId="20577"/>
          <ac:spMkLst>
            <pc:docMk/>
            <pc:sldMk cId="1657509046" sldId="302"/>
            <ac:spMk id="2" creationId="{89559F60-4CE1-4E2F-86EA-1B60679F1F4A}"/>
          </ac:spMkLst>
        </pc:spChg>
        <pc:spChg chg="mod">
          <ac:chgData name="santy Vales Mena" userId="b905e311ccbf14f0" providerId="LiveId" clId="{3AD681E1-86D3-4B7E-A29C-8D17450CFF6A}" dt="2022-06-01T15:52:56.321" v="5912" actId="20577"/>
          <ac:spMkLst>
            <pc:docMk/>
            <pc:sldMk cId="1657509046" sldId="302"/>
            <ac:spMk id="24" creationId="{F260476B-CCA6-412B-A9C5-399C34AE6F05}"/>
          </ac:spMkLst>
        </pc:spChg>
        <pc:picChg chg="add mod">
          <ac:chgData name="santy Vales Mena" userId="b905e311ccbf14f0" providerId="LiveId" clId="{3AD681E1-86D3-4B7E-A29C-8D17450CFF6A}" dt="2022-06-01T17:15:21.749" v="6317" actId="1036"/>
          <ac:picMkLst>
            <pc:docMk/>
            <pc:sldMk cId="1657509046" sldId="302"/>
            <ac:picMk id="4" creationId="{2031553B-2584-879B-F522-A8944864ED04}"/>
          </ac:picMkLst>
        </pc:picChg>
        <pc:picChg chg="del">
          <ac:chgData name="santy Vales Mena" userId="b905e311ccbf14f0" providerId="LiveId" clId="{3AD681E1-86D3-4B7E-A29C-8D17450CFF6A}" dt="2022-06-01T15:53:02.980" v="5913" actId="478"/>
          <ac:picMkLst>
            <pc:docMk/>
            <pc:sldMk cId="1657509046" sldId="302"/>
            <ac:picMk id="4" creationId="{EB76CB8A-F4CC-2C05-E904-31406DB2F3E8}"/>
          </ac:picMkLst>
        </pc:picChg>
      </pc:sldChg>
      <pc:sldChg chg="addSp delSp modSp add mod ord">
        <pc:chgData name="santy Vales Mena" userId="b905e311ccbf14f0" providerId="LiveId" clId="{3AD681E1-86D3-4B7E-A29C-8D17450CFF6A}" dt="2022-06-01T15:54:49.069" v="5959" actId="1076"/>
        <pc:sldMkLst>
          <pc:docMk/>
          <pc:sldMk cId="3540083527" sldId="303"/>
        </pc:sldMkLst>
        <pc:spChg chg="add mod">
          <ac:chgData name="santy Vales Mena" userId="b905e311ccbf14f0" providerId="LiveId" clId="{3AD681E1-86D3-4B7E-A29C-8D17450CFF6A}" dt="2022-06-01T15:54:49.069" v="5959" actId="1076"/>
          <ac:spMkLst>
            <pc:docMk/>
            <pc:sldMk cId="3540083527" sldId="303"/>
            <ac:spMk id="4" creationId="{B4A76DC7-1AF2-B4FE-99D7-83C291A0C169}"/>
          </ac:spMkLst>
        </pc:spChg>
        <pc:picChg chg="add mod">
          <ac:chgData name="santy Vales Mena" userId="b905e311ccbf14f0" providerId="LiveId" clId="{3AD681E1-86D3-4B7E-A29C-8D17450CFF6A}" dt="2022-06-01T15:54:27.454" v="5924" actId="1076"/>
          <ac:picMkLst>
            <pc:docMk/>
            <pc:sldMk cId="3540083527" sldId="303"/>
            <ac:picMk id="3" creationId="{A788F309-7696-13D1-8048-1D2ED80643B0}"/>
          </ac:picMkLst>
        </pc:picChg>
        <pc:picChg chg="del">
          <ac:chgData name="santy Vales Mena" userId="b905e311ccbf14f0" providerId="LiveId" clId="{3AD681E1-86D3-4B7E-A29C-8D17450CFF6A}" dt="2022-06-01T15:53:10.139" v="5917" actId="478"/>
          <ac:picMkLst>
            <pc:docMk/>
            <pc:sldMk cId="3540083527" sldId="303"/>
            <ac:picMk id="7" creationId="{21B0E692-C118-9BC8-AED8-C342B2623DD7}"/>
          </ac:picMkLst>
        </pc:picChg>
      </pc:sldChg>
      <pc:sldChg chg="addSp delSp modSp add mod">
        <pc:chgData name="santy Vales Mena" userId="b905e311ccbf14f0" providerId="LiveId" clId="{3AD681E1-86D3-4B7E-A29C-8D17450CFF6A}" dt="2022-06-01T15:55:49.040" v="5972" actId="122"/>
        <pc:sldMkLst>
          <pc:docMk/>
          <pc:sldMk cId="2594925424" sldId="304"/>
        </pc:sldMkLst>
        <pc:spChg chg="mod">
          <ac:chgData name="santy Vales Mena" userId="b905e311ccbf14f0" providerId="LiveId" clId="{3AD681E1-86D3-4B7E-A29C-8D17450CFF6A}" dt="2022-06-01T15:55:49.040" v="5972" actId="122"/>
          <ac:spMkLst>
            <pc:docMk/>
            <pc:sldMk cId="2594925424" sldId="304"/>
            <ac:spMk id="4" creationId="{B4A76DC7-1AF2-B4FE-99D7-83C291A0C169}"/>
          </ac:spMkLst>
        </pc:spChg>
        <pc:picChg chg="del">
          <ac:chgData name="santy Vales Mena" userId="b905e311ccbf14f0" providerId="LiveId" clId="{3AD681E1-86D3-4B7E-A29C-8D17450CFF6A}" dt="2022-06-01T15:55:33.292" v="5965" actId="478"/>
          <ac:picMkLst>
            <pc:docMk/>
            <pc:sldMk cId="2594925424" sldId="304"/>
            <ac:picMk id="3" creationId="{A788F309-7696-13D1-8048-1D2ED80643B0}"/>
          </ac:picMkLst>
        </pc:picChg>
        <pc:picChg chg="add mod">
          <ac:chgData name="santy Vales Mena" userId="b905e311ccbf14f0" providerId="LiveId" clId="{3AD681E1-86D3-4B7E-A29C-8D17450CFF6A}" dt="2022-06-01T15:55:46.886" v="5971" actId="1076"/>
          <ac:picMkLst>
            <pc:docMk/>
            <pc:sldMk cId="2594925424" sldId="304"/>
            <ac:picMk id="5" creationId="{22C91135-AAE6-21A8-5C7A-AFDF84630143}"/>
          </ac:picMkLst>
        </pc:picChg>
      </pc:sldChg>
      <pc:sldChg chg="modSp add mod ord">
        <pc:chgData name="santy Vales Mena" userId="b905e311ccbf14f0" providerId="LiveId" clId="{3AD681E1-86D3-4B7E-A29C-8D17450CFF6A}" dt="2022-06-01T15:56:13.298" v="5977" actId="207"/>
        <pc:sldMkLst>
          <pc:docMk/>
          <pc:sldMk cId="1183201503" sldId="305"/>
        </pc:sldMkLst>
        <pc:spChg chg="mod">
          <ac:chgData name="santy Vales Mena" userId="b905e311ccbf14f0" providerId="LiveId" clId="{3AD681E1-86D3-4B7E-A29C-8D17450CFF6A}" dt="2022-06-01T15:56:13.298" v="5977" actId="207"/>
          <ac:spMkLst>
            <pc:docMk/>
            <pc:sldMk cId="1183201503" sldId="305"/>
            <ac:spMk id="3" creationId="{9828EEEC-CADB-2CEB-44D8-5DB65565F852}"/>
          </ac:spMkLst>
        </pc:spChg>
      </pc:sldChg>
      <pc:sldChg chg="modSp add mod ord">
        <pc:chgData name="santy Vales Mena" userId="b905e311ccbf14f0" providerId="LiveId" clId="{3AD681E1-86D3-4B7E-A29C-8D17450CFF6A}" dt="2022-06-01T15:56:59.720" v="6183" actId="20577"/>
        <pc:sldMkLst>
          <pc:docMk/>
          <pc:sldMk cId="4014053473" sldId="306"/>
        </pc:sldMkLst>
        <pc:spChg chg="mod">
          <ac:chgData name="santy Vales Mena" userId="b905e311ccbf14f0" providerId="LiveId" clId="{3AD681E1-86D3-4B7E-A29C-8D17450CFF6A}" dt="2022-06-01T15:56:59.720" v="6183" actId="20577"/>
          <ac:spMkLst>
            <pc:docMk/>
            <pc:sldMk cId="4014053473" sldId="306"/>
            <ac:spMk id="24" creationId="{F260476B-CCA6-412B-A9C5-399C34AE6F05}"/>
          </ac:spMkLst>
        </pc:spChg>
      </pc:sldChg>
      <pc:sldChg chg="addSp delSp modSp add mod ord">
        <pc:chgData name="santy Vales Mena" userId="b905e311ccbf14f0" providerId="LiveId" clId="{3AD681E1-86D3-4B7E-A29C-8D17450CFF6A}" dt="2022-06-01T15:58:16.572" v="6195" actId="1076"/>
        <pc:sldMkLst>
          <pc:docMk/>
          <pc:sldMk cId="338233098" sldId="307"/>
        </pc:sldMkLst>
        <pc:picChg chg="del">
          <ac:chgData name="santy Vales Mena" userId="b905e311ccbf14f0" providerId="LiveId" clId="{3AD681E1-86D3-4B7E-A29C-8D17450CFF6A}" dt="2022-06-01T15:58:03.173" v="6189" actId="478"/>
          <ac:picMkLst>
            <pc:docMk/>
            <pc:sldMk cId="338233098" sldId="307"/>
            <ac:picMk id="3" creationId="{A788F309-7696-13D1-8048-1D2ED80643B0}"/>
          </ac:picMkLst>
        </pc:picChg>
        <pc:picChg chg="add mod">
          <ac:chgData name="santy Vales Mena" userId="b905e311ccbf14f0" providerId="LiveId" clId="{3AD681E1-86D3-4B7E-A29C-8D17450CFF6A}" dt="2022-06-01T15:58:16.572" v="6195" actId="1076"/>
          <ac:picMkLst>
            <pc:docMk/>
            <pc:sldMk cId="338233098" sldId="307"/>
            <ac:picMk id="5" creationId="{52A1F503-72E0-7B94-C2CB-A63B827276B1}"/>
          </ac:picMkLst>
        </pc:picChg>
      </pc:sldChg>
      <pc:sldChg chg="add del">
        <pc:chgData name="santy Vales Mena" userId="b905e311ccbf14f0" providerId="LiveId" clId="{3AD681E1-86D3-4B7E-A29C-8D17450CFF6A}" dt="2022-06-01T15:57:55.489" v="6185" actId="47"/>
        <pc:sldMkLst>
          <pc:docMk/>
          <pc:sldMk cId="2776036554" sldId="307"/>
        </pc:sldMkLst>
      </pc:sldChg>
      <pc:sldChg chg="addSp delSp modSp add mod">
        <pc:chgData name="santy Vales Mena" userId="b905e311ccbf14f0" providerId="LiveId" clId="{3AD681E1-86D3-4B7E-A29C-8D17450CFF6A}" dt="2022-06-01T15:59:17.655" v="6207" actId="1076"/>
        <pc:sldMkLst>
          <pc:docMk/>
          <pc:sldMk cId="1740283979" sldId="308"/>
        </pc:sldMkLst>
        <pc:spChg chg="mod">
          <ac:chgData name="santy Vales Mena" userId="b905e311ccbf14f0" providerId="LiveId" clId="{3AD681E1-86D3-4B7E-A29C-8D17450CFF6A}" dt="2022-06-01T15:58:33.775" v="6200" actId="20577"/>
          <ac:spMkLst>
            <pc:docMk/>
            <pc:sldMk cId="1740283979" sldId="308"/>
            <ac:spMk id="4" creationId="{B4A76DC7-1AF2-B4FE-99D7-83C291A0C169}"/>
          </ac:spMkLst>
        </pc:spChg>
        <pc:picChg chg="add mod">
          <ac:chgData name="santy Vales Mena" userId="b905e311ccbf14f0" providerId="LiveId" clId="{3AD681E1-86D3-4B7E-A29C-8D17450CFF6A}" dt="2022-06-01T15:59:17.655" v="6207" actId="1076"/>
          <ac:picMkLst>
            <pc:docMk/>
            <pc:sldMk cId="1740283979" sldId="308"/>
            <ac:picMk id="3" creationId="{AA8E6A7B-855C-7F4A-C62E-912E171DA601}"/>
          </ac:picMkLst>
        </pc:picChg>
        <pc:picChg chg="del">
          <ac:chgData name="santy Vales Mena" userId="b905e311ccbf14f0" providerId="LiveId" clId="{3AD681E1-86D3-4B7E-A29C-8D17450CFF6A}" dt="2022-06-01T15:59:01.247" v="6201" actId="478"/>
          <ac:picMkLst>
            <pc:docMk/>
            <pc:sldMk cId="1740283979" sldId="308"/>
            <ac:picMk id="5" creationId="{52A1F503-72E0-7B94-C2CB-A63B827276B1}"/>
          </ac:picMkLst>
        </pc:picChg>
      </pc:sldChg>
      <pc:sldChg chg="addSp delSp modSp add mod">
        <pc:chgData name="santy Vales Mena" userId="b905e311ccbf14f0" providerId="LiveId" clId="{3AD681E1-86D3-4B7E-A29C-8D17450CFF6A}" dt="2022-06-01T16:00:42.105" v="6238" actId="1076"/>
        <pc:sldMkLst>
          <pc:docMk/>
          <pc:sldMk cId="4149231463" sldId="309"/>
        </pc:sldMkLst>
        <pc:spChg chg="mod">
          <ac:chgData name="santy Vales Mena" userId="b905e311ccbf14f0" providerId="LiveId" clId="{3AD681E1-86D3-4B7E-A29C-8D17450CFF6A}" dt="2022-06-01T15:59:34.864" v="6226" actId="20577"/>
          <ac:spMkLst>
            <pc:docMk/>
            <pc:sldMk cId="4149231463" sldId="309"/>
            <ac:spMk id="4" creationId="{B4A76DC7-1AF2-B4FE-99D7-83C291A0C169}"/>
          </ac:spMkLst>
        </pc:spChg>
        <pc:picChg chg="del">
          <ac:chgData name="santy Vales Mena" userId="b905e311ccbf14f0" providerId="LiveId" clId="{3AD681E1-86D3-4B7E-A29C-8D17450CFF6A}" dt="2022-06-01T15:59:36.299" v="6227" actId="478"/>
          <ac:picMkLst>
            <pc:docMk/>
            <pc:sldMk cId="4149231463" sldId="309"/>
            <ac:picMk id="3" creationId="{AA8E6A7B-855C-7F4A-C62E-912E171DA601}"/>
          </ac:picMkLst>
        </pc:picChg>
        <pc:picChg chg="add mod modCrop">
          <ac:chgData name="santy Vales Mena" userId="b905e311ccbf14f0" providerId="LiveId" clId="{3AD681E1-86D3-4B7E-A29C-8D17450CFF6A}" dt="2022-06-01T16:00:42.105" v="6238" actId="1076"/>
          <ac:picMkLst>
            <pc:docMk/>
            <pc:sldMk cId="4149231463" sldId="309"/>
            <ac:picMk id="5" creationId="{5EBD9994-3F07-701F-8AD4-5CD6C65CB859}"/>
          </ac:picMkLst>
        </pc:picChg>
      </pc:sldChg>
      <pc:sldChg chg="modSp add mod">
        <pc:chgData name="santy Vales Mena" userId="b905e311ccbf14f0" providerId="LiveId" clId="{3AD681E1-86D3-4B7E-A29C-8D17450CFF6A}" dt="2022-06-01T16:01:30.271" v="6246" actId="1076"/>
        <pc:sldMkLst>
          <pc:docMk/>
          <pc:sldMk cId="2955548201" sldId="310"/>
        </pc:sldMkLst>
        <pc:picChg chg="mod modCrop">
          <ac:chgData name="santy Vales Mena" userId="b905e311ccbf14f0" providerId="LiveId" clId="{3AD681E1-86D3-4B7E-A29C-8D17450CFF6A}" dt="2022-06-01T16:01:30.271" v="6246" actId="1076"/>
          <ac:picMkLst>
            <pc:docMk/>
            <pc:sldMk cId="2955548201" sldId="310"/>
            <ac:picMk id="5" creationId="{5EBD9994-3F07-701F-8AD4-5CD6C65CB859}"/>
          </ac:picMkLst>
        </pc:picChg>
      </pc:sldChg>
      <pc:sldChg chg="delSp add del mod">
        <pc:chgData name="santy Vales Mena" userId="b905e311ccbf14f0" providerId="LiveId" clId="{3AD681E1-86D3-4B7E-A29C-8D17450CFF6A}" dt="2022-06-01T16:02:19.785" v="6302" actId="47"/>
        <pc:sldMkLst>
          <pc:docMk/>
          <pc:sldMk cId="1984322443" sldId="311"/>
        </pc:sldMkLst>
        <pc:picChg chg="del">
          <ac:chgData name="santy Vales Mena" userId="b905e311ccbf14f0" providerId="LiveId" clId="{3AD681E1-86D3-4B7E-A29C-8D17450CFF6A}" dt="2022-06-01T16:01:36.913" v="6247" actId="478"/>
          <ac:picMkLst>
            <pc:docMk/>
            <pc:sldMk cId="1984322443" sldId="311"/>
            <ac:picMk id="5" creationId="{5EBD9994-3F07-701F-8AD4-5CD6C65CB859}"/>
          </ac:picMkLst>
        </pc:picChg>
      </pc:sldChg>
      <pc:sldChg chg="modSp add mod">
        <pc:chgData name="santy Vales Mena" userId="b905e311ccbf14f0" providerId="LiveId" clId="{3AD681E1-86D3-4B7E-A29C-8D17450CFF6A}" dt="2022-06-01T16:02:02.692" v="6253" actId="1076"/>
        <pc:sldMkLst>
          <pc:docMk/>
          <pc:sldMk cId="3374622505" sldId="312"/>
        </pc:sldMkLst>
        <pc:picChg chg="mod modCrop">
          <ac:chgData name="santy Vales Mena" userId="b905e311ccbf14f0" providerId="LiveId" clId="{3AD681E1-86D3-4B7E-A29C-8D17450CFF6A}" dt="2022-06-01T16:02:02.692" v="6253" actId="1076"/>
          <ac:picMkLst>
            <pc:docMk/>
            <pc:sldMk cId="3374622505" sldId="312"/>
            <ac:picMk id="5" creationId="{5EBD9994-3F07-701F-8AD4-5CD6C65CB859}"/>
          </ac:picMkLst>
        </pc:picChg>
      </pc:sldChg>
      <pc:sldMasterChg chg="modTransition modSldLayout">
        <pc:chgData name="santy Vales Mena" userId="b905e311ccbf14f0" providerId="LiveId" clId="{3AD681E1-86D3-4B7E-A29C-8D17450CFF6A}" dt="2022-06-01T14:21:47.011" v="1336"/>
        <pc:sldMasterMkLst>
          <pc:docMk/>
          <pc:sldMasterMk cId="1858978357" sldId="2147483660"/>
        </pc:sldMasterMkLst>
        <pc:sldLayoutChg chg="modTransition">
          <pc:chgData name="santy Vales Mena" userId="b905e311ccbf14f0" providerId="LiveId" clId="{3AD681E1-86D3-4B7E-A29C-8D17450CFF6A}" dt="2022-06-01T14:21:47.011" v="1336"/>
          <pc:sldLayoutMkLst>
            <pc:docMk/>
            <pc:sldMasterMk cId="1858978357" sldId="2147483660"/>
            <pc:sldLayoutMk cId="2150746718" sldId="2147483661"/>
          </pc:sldLayoutMkLst>
        </pc:sldLayoutChg>
        <pc:sldLayoutChg chg="modTransition">
          <pc:chgData name="santy Vales Mena" userId="b905e311ccbf14f0" providerId="LiveId" clId="{3AD681E1-86D3-4B7E-A29C-8D17450CFF6A}" dt="2022-06-01T14:21:47.011" v="1336"/>
          <pc:sldLayoutMkLst>
            <pc:docMk/>
            <pc:sldMasterMk cId="1858978357" sldId="2147483660"/>
            <pc:sldLayoutMk cId="3154865406" sldId="2147483662"/>
          </pc:sldLayoutMkLst>
        </pc:sldLayoutChg>
        <pc:sldLayoutChg chg="modTransition">
          <pc:chgData name="santy Vales Mena" userId="b905e311ccbf14f0" providerId="LiveId" clId="{3AD681E1-86D3-4B7E-A29C-8D17450CFF6A}" dt="2022-06-01T14:21:47.011" v="1336"/>
          <pc:sldLayoutMkLst>
            <pc:docMk/>
            <pc:sldMasterMk cId="1858978357" sldId="2147483660"/>
            <pc:sldLayoutMk cId="84640198" sldId="2147483663"/>
          </pc:sldLayoutMkLst>
        </pc:sldLayoutChg>
        <pc:sldLayoutChg chg="modTransition">
          <pc:chgData name="santy Vales Mena" userId="b905e311ccbf14f0" providerId="LiveId" clId="{3AD681E1-86D3-4B7E-A29C-8D17450CFF6A}" dt="2022-06-01T14:21:47.011" v="1336"/>
          <pc:sldLayoutMkLst>
            <pc:docMk/>
            <pc:sldMasterMk cId="1858978357" sldId="2147483660"/>
            <pc:sldLayoutMk cId="3988205829" sldId="2147483664"/>
          </pc:sldLayoutMkLst>
        </pc:sldLayoutChg>
        <pc:sldLayoutChg chg="modTransition">
          <pc:chgData name="santy Vales Mena" userId="b905e311ccbf14f0" providerId="LiveId" clId="{3AD681E1-86D3-4B7E-A29C-8D17450CFF6A}" dt="2022-06-01T14:21:47.011" v="1336"/>
          <pc:sldLayoutMkLst>
            <pc:docMk/>
            <pc:sldMasterMk cId="1858978357" sldId="2147483660"/>
            <pc:sldLayoutMk cId="2235120348" sldId="2147483665"/>
          </pc:sldLayoutMkLst>
        </pc:sldLayoutChg>
        <pc:sldLayoutChg chg="modTransition">
          <pc:chgData name="santy Vales Mena" userId="b905e311ccbf14f0" providerId="LiveId" clId="{3AD681E1-86D3-4B7E-A29C-8D17450CFF6A}" dt="2022-06-01T14:21:47.011" v="1336"/>
          <pc:sldLayoutMkLst>
            <pc:docMk/>
            <pc:sldMasterMk cId="1858978357" sldId="2147483660"/>
            <pc:sldLayoutMk cId="429094048" sldId="2147483666"/>
          </pc:sldLayoutMkLst>
        </pc:sldLayoutChg>
        <pc:sldLayoutChg chg="modTransition">
          <pc:chgData name="santy Vales Mena" userId="b905e311ccbf14f0" providerId="LiveId" clId="{3AD681E1-86D3-4B7E-A29C-8D17450CFF6A}" dt="2022-06-01T14:21:47.011" v="1336"/>
          <pc:sldLayoutMkLst>
            <pc:docMk/>
            <pc:sldMasterMk cId="1858978357" sldId="2147483660"/>
            <pc:sldLayoutMk cId="2655130232" sldId="2147483667"/>
          </pc:sldLayoutMkLst>
        </pc:sldLayoutChg>
        <pc:sldLayoutChg chg="modTransition">
          <pc:chgData name="santy Vales Mena" userId="b905e311ccbf14f0" providerId="LiveId" clId="{3AD681E1-86D3-4B7E-A29C-8D17450CFF6A}" dt="2022-06-01T14:21:47.011" v="1336"/>
          <pc:sldLayoutMkLst>
            <pc:docMk/>
            <pc:sldMasterMk cId="1858978357" sldId="2147483660"/>
            <pc:sldLayoutMk cId="793556953" sldId="2147483668"/>
          </pc:sldLayoutMkLst>
        </pc:sldLayoutChg>
        <pc:sldLayoutChg chg="modTransition">
          <pc:chgData name="santy Vales Mena" userId="b905e311ccbf14f0" providerId="LiveId" clId="{3AD681E1-86D3-4B7E-A29C-8D17450CFF6A}" dt="2022-06-01T14:21:47.011" v="1336"/>
          <pc:sldLayoutMkLst>
            <pc:docMk/>
            <pc:sldMasterMk cId="1858978357" sldId="2147483660"/>
            <pc:sldLayoutMk cId="53056785" sldId="2147483669"/>
          </pc:sldLayoutMkLst>
        </pc:sldLayoutChg>
        <pc:sldLayoutChg chg="modTransition">
          <pc:chgData name="santy Vales Mena" userId="b905e311ccbf14f0" providerId="LiveId" clId="{3AD681E1-86D3-4B7E-A29C-8D17450CFF6A}" dt="2022-06-01T14:21:47.011" v="1336"/>
          <pc:sldLayoutMkLst>
            <pc:docMk/>
            <pc:sldMasterMk cId="1858978357" sldId="2147483660"/>
            <pc:sldLayoutMk cId="1009502205" sldId="2147483670"/>
          </pc:sldLayoutMkLst>
        </pc:sldLayoutChg>
        <pc:sldLayoutChg chg="modTransition">
          <pc:chgData name="santy Vales Mena" userId="b905e311ccbf14f0" providerId="LiveId" clId="{3AD681E1-86D3-4B7E-A29C-8D17450CFF6A}" dt="2022-06-01T14:21:47.011" v="1336"/>
          <pc:sldLayoutMkLst>
            <pc:docMk/>
            <pc:sldMasterMk cId="1858978357" sldId="2147483660"/>
            <pc:sldLayoutMk cId="105385040" sldId="2147483671"/>
          </pc:sldLayoutMkLst>
        </pc:sldLayoutChg>
        <pc:sldLayoutChg chg="modTransition">
          <pc:chgData name="santy Vales Mena" userId="b905e311ccbf14f0" providerId="LiveId" clId="{3AD681E1-86D3-4B7E-A29C-8D17450CFF6A}" dt="2022-06-01T14:21:47.011" v="1336"/>
          <pc:sldLayoutMkLst>
            <pc:docMk/>
            <pc:sldMasterMk cId="1858978357" sldId="2147483660"/>
            <pc:sldLayoutMk cId="2775291183" sldId="2147483672"/>
          </pc:sldLayoutMkLst>
        </pc:sldLayoutChg>
        <pc:sldLayoutChg chg="modTransition">
          <pc:chgData name="santy Vales Mena" userId="b905e311ccbf14f0" providerId="LiveId" clId="{3AD681E1-86D3-4B7E-A29C-8D17450CFF6A}" dt="2022-06-01T14:21:47.011" v="1336"/>
          <pc:sldLayoutMkLst>
            <pc:docMk/>
            <pc:sldMasterMk cId="1858978357" sldId="2147483660"/>
            <pc:sldLayoutMk cId="2345092503" sldId="2147483673"/>
          </pc:sldLayoutMkLst>
        </pc:sldLayoutChg>
        <pc:sldLayoutChg chg="modTransition">
          <pc:chgData name="santy Vales Mena" userId="b905e311ccbf14f0" providerId="LiveId" clId="{3AD681E1-86D3-4B7E-A29C-8D17450CFF6A}" dt="2022-06-01T14:21:47.011" v="1336"/>
          <pc:sldLayoutMkLst>
            <pc:docMk/>
            <pc:sldMasterMk cId="1858978357" sldId="2147483660"/>
            <pc:sldLayoutMk cId="2032647817" sldId="2147483674"/>
          </pc:sldLayoutMkLst>
        </pc:sldLayoutChg>
        <pc:sldLayoutChg chg="modTransition">
          <pc:chgData name="santy Vales Mena" userId="b905e311ccbf14f0" providerId="LiveId" clId="{3AD681E1-86D3-4B7E-A29C-8D17450CFF6A}" dt="2022-06-01T14:21:47.011" v="1336"/>
          <pc:sldLayoutMkLst>
            <pc:docMk/>
            <pc:sldMasterMk cId="1858978357" sldId="2147483660"/>
            <pc:sldLayoutMk cId="1793254662" sldId="214748367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6/1/2022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961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6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0793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193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663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6232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378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35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324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84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6811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2973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735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340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575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6/1/2022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5an7y/Knapsack"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0.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5an7y/Knapsack"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5an7y/Knapsack"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10.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notesSlide" Target="../notesSlides/notesSlide1.xm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1.jpeg"/><Relationship Id="rId9" Type="http://schemas.openxmlformats.org/officeDocument/2006/relationships/image" Target="../media/image11.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5an7y/Knapsack"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30.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5an7y/Knapsack"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5an7y/Knapsack"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s-MX" sz="4000" dirty="0"/>
              <a:t>Mochila 0-1 (Avances)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s-MX" sz="2300" dirty="0"/>
              <a:t>José Santiago Vales Mena</a:t>
            </a:r>
          </a:p>
        </p:txBody>
      </p:sp>
    </p:spTree>
    <p:extLst>
      <p:ext uri="{BB962C8B-B14F-4D97-AF65-F5344CB8AC3E}">
        <p14:creationId xmlns:p14="http://schemas.microsoft.com/office/powerpoint/2010/main" val="4167884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AA258-B528-8BF6-DB49-41561C0FED4F}"/>
              </a:ext>
            </a:extLst>
          </p:cNvPr>
          <p:cNvSpPr>
            <a:spLocks noGrp="1"/>
          </p:cNvSpPr>
          <p:nvPr>
            <p:ph type="title"/>
          </p:nvPr>
        </p:nvSpPr>
        <p:spPr>
          <a:xfrm>
            <a:off x="771555" y="558800"/>
            <a:ext cx="10353762" cy="1257300"/>
          </a:xfrm>
        </p:spPr>
        <p:txBody>
          <a:bodyPr>
            <a:normAutofit/>
          </a:bodyPr>
          <a:lstStyle/>
          <a:p>
            <a:r>
              <a:rPr lang="es-MX" dirty="0"/>
              <a:t>Propuesta de métodos estocásticos</a:t>
            </a:r>
          </a:p>
        </p:txBody>
      </p:sp>
      <p:sp>
        <p:nvSpPr>
          <p:cNvPr id="3" name="TextBox 2">
            <a:extLst>
              <a:ext uri="{FF2B5EF4-FFF2-40B4-BE49-F238E27FC236}">
                <a16:creationId xmlns:a16="http://schemas.microsoft.com/office/drawing/2014/main" id="{9828EEEC-CADB-2CEB-44D8-5DB65565F852}"/>
              </a:ext>
            </a:extLst>
          </p:cNvPr>
          <p:cNvSpPr txBox="1"/>
          <p:nvPr/>
        </p:nvSpPr>
        <p:spPr>
          <a:xfrm>
            <a:off x="1163076" y="1899920"/>
            <a:ext cx="4658604" cy="3900683"/>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v"/>
            </a:pPr>
            <a:r>
              <a:rPr lang="es-MX" sz="2800" dirty="0">
                <a:solidFill>
                  <a:schemeClr val="tx1">
                    <a:lumMod val="50000"/>
                  </a:schemeClr>
                </a:solidFill>
              </a:rPr>
              <a:t>Instancias generadas</a:t>
            </a:r>
          </a:p>
          <a:p>
            <a:pPr marL="457200" indent="-457200" algn="just">
              <a:lnSpc>
                <a:spcPct val="150000"/>
              </a:lnSpc>
              <a:buFont typeface="Wingdings" panose="05000000000000000000" pitchFamily="2" charset="2"/>
              <a:buChar char="v"/>
            </a:pPr>
            <a:r>
              <a:rPr lang="es-MX" sz="2800" dirty="0"/>
              <a:t>Función fitness penalizada</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Búsqueda Local</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Búsqueda Iterativa</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Algoritmo Genético</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Algoritmo </a:t>
            </a:r>
            <a:r>
              <a:rPr lang="es-MX" sz="2800" dirty="0" err="1">
                <a:solidFill>
                  <a:schemeClr val="tx1">
                    <a:lumMod val="50000"/>
                  </a:schemeClr>
                </a:solidFill>
              </a:rPr>
              <a:t>Memetico</a:t>
            </a:r>
            <a:endParaRPr lang="es-MX" sz="2800" dirty="0">
              <a:solidFill>
                <a:schemeClr val="tx1">
                  <a:lumMod val="50000"/>
                </a:schemeClr>
              </a:solidFill>
            </a:endParaRPr>
          </a:p>
        </p:txBody>
      </p:sp>
      <p:sp>
        <p:nvSpPr>
          <p:cNvPr id="6" name="TextBox 5">
            <a:extLst>
              <a:ext uri="{FF2B5EF4-FFF2-40B4-BE49-F238E27FC236}">
                <a16:creationId xmlns:a16="http://schemas.microsoft.com/office/drawing/2014/main" id="{F359FA98-9577-1D12-A85C-28EA7A669C3D}"/>
              </a:ext>
            </a:extLst>
          </p:cNvPr>
          <p:cNvSpPr txBox="1"/>
          <p:nvPr/>
        </p:nvSpPr>
        <p:spPr>
          <a:xfrm>
            <a:off x="7975600" y="5194155"/>
            <a:ext cx="3759200" cy="646331"/>
          </a:xfrm>
          <a:prstGeom prst="rect">
            <a:avLst/>
          </a:prstGeom>
          <a:noFill/>
        </p:spPr>
        <p:txBody>
          <a:bodyPr wrap="square">
            <a:spAutoFit/>
          </a:bodyPr>
          <a:lstStyle/>
          <a:p>
            <a:r>
              <a:rPr lang="es-MX" dirty="0">
                <a:hlinkClick r:id="rId2"/>
              </a:rPr>
              <a:t>https://github.com/5an7y/Knapsack</a:t>
            </a:r>
            <a:endParaRPr lang="es-MX" dirty="0"/>
          </a:p>
          <a:p>
            <a:endParaRPr lang="es-MX" dirty="0"/>
          </a:p>
        </p:txBody>
      </p:sp>
      <p:pic>
        <p:nvPicPr>
          <p:cNvPr id="7170" name="Picture 2" descr="GitHub - Apps en Google Play">
            <a:extLst>
              <a:ext uri="{FF2B5EF4-FFF2-40B4-BE49-F238E27FC236}">
                <a16:creationId xmlns:a16="http://schemas.microsoft.com/office/drawing/2014/main" id="{779BF84C-0082-ADFB-33D2-6EC0BF452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0720" y="2204647"/>
            <a:ext cx="2600960" cy="260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91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196959-78E7-9F54-BD4F-357628D9293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s-MX" sz="4000" dirty="0"/>
              <a:t>Fitness penalizada</a:t>
            </a:r>
          </a:p>
        </p:txBody>
      </p:sp>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3499951"/>
              </a:xfrm>
            </p:spPr>
            <p:txBody>
              <a:bodyPr anchor="t">
                <a:normAutofit/>
              </a:bodyPr>
              <a:lstStyle/>
              <a:p>
                <a:pPr marL="36900" lvl="0" indent="0" algn="just">
                  <a:lnSpc>
                    <a:spcPct val="150000"/>
                  </a:lnSpc>
                  <a:buNone/>
                </a:pPr>
                <a:r>
                  <a:rPr lang="es-MX" sz="2400" dirty="0"/>
                  <a:t>Con el propósito de darle libertad a los algoritmos de poder explorar el espacio para encontrar la solución se propone modificar la función fitness con cierto valor </a:t>
                </a:r>
                <a14:m>
                  <m:oMath xmlns:m="http://schemas.openxmlformats.org/officeDocument/2006/math">
                    <m:r>
                      <a:rPr lang="es-MX" sz="2400" b="0" i="1" smtClean="0">
                        <a:latin typeface="Cambria Math" panose="02040503050406030204" pitchFamily="18" charset="0"/>
                      </a:rPr>
                      <m:t>𝑝𝑒𝑛𝑎𝑙𝑡𝑦</m:t>
                    </m:r>
                  </m:oMath>
                </a14:m>
                <a:r>
                  <a:rPr lang="es-MX" sz="2400" dirty="0"/>
                  <a:t>.</a:t>
                </a:r>
              </a:p>
            </p:txBody>
          </p:sp>
        </mc:Choice>
        <mc:Fallback xmlns="">
          <p:sp>
            <p:nvSpPr>
              <p:cNvPr id="24" name="Content Placeholder 2">
                <a:extLst>
                  <a:ext uri="{FF2B5EF4-FFF2-40B4-BE49-F238E27FC236}">
                    <a16:creationId xmlns:a16="http://schemas.microsoft.com/office/drawing/2014/main" id="{F260476B-CCA6-412B-A9C5-399C34AE6F05}"/>
                  </a:ext>
                </a:extLst>
              </p:cNvPr>
              <p:cNvSpPr>
                <a:spLocks noGrp="1" noRot="1" noChangeAspect="1" noMove="1" noResize="1" noEditPoints="1" noAdjustHandles="1" noChangeArrowheads="1" noChangeShapeType="1" noTextEdit="1"/>
              </p:cNvSpPr>
              <p:nvPr>
                <p:ph idx="1"/>
              </p:nvPr>
            </p:nvSpPr>
            <p:spPr>
              <a:xfrm>
                <a:off x="6900493" y="1732449"/>
                <a:ext cx="4403596" cy="3499951"/>
              </a:xfrm>
              <a:blipFill>
                <a:blip r:embed="rId4"/>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69F0664-8878-D41F-0AEC-FB022AECB1DA}"/>
                  </a:ext>
                </a:extLst>
              </p:cNvPr>
              <p:cNvSpPr txBox="1"/>
              <p:nvPr/>
            </p:nvSpPr>
            <p:spPr>
              <a:xfrm>
                <a:off x="1336075" y="692197"/>
                <a:ext cx="3151696" cy="1211550"/>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solidFill>
                            <a:schemeClr val="bg1"/>
                          </a:solidFill>
                          <a:latin typeface="Cambria Math" panose="02040503050406030204" pitchFamily="18" charset="0"/>
                        </a:rPr>
                        <m:t>𝐸𝑥</m:t>
                      </m:r>
                      <m:r>
                        <a:rPr lang="es-MX" sz="2800" b="0" i="1" smtClean="0">
                          <a:solidFill>
                            <a:schemeClr val="bg1"/>
                          </a:solidFill>
                          <a:latin typeface="Cambria Math" panose="02040503050406030204" pitchFamily="18" charset="0"/>
                        </a:rPr>
                        <m:t>=</m:t>
                      </m:r>
                      <m:r>
                        <a:rPr lang="es-MX" sz="2800" b="0" i="1" smtClean="0">
                          <a:solidFill>
                            <a:schemeClr val="bg1"/>
                          </a:solidFill>
                          <a:latin typeface="Cambria Math" panose="02040503050406030204" pitchFamily="18" charset="0"/>
                        </a:rPr>
                        <m:t>𝑊</m:t>
                      </m:r>
                      <m:r>
                        <a:rPr lang="es-MX" sz="2800" b="0" i="1" smtClean="0">
                          <a:solidFill>
                            <a:schemeClr val="bg1"/>
                          </a:solidFill>
                          <a:latin typeface="Cambria Math" panose="02040503050406030204" pitchFamily="18" charset="0"/>
                        </a:rPr>
                        <m:t>−</m:t>
                      </m:r>
                      <m:nary>
                        <m:naryPr>
                          <m:chr m:val="∑"/>
                          <m:ctrlPr>
                            <a:rPr lang="en-US" sz="2800" i="1">
                              <a:solidFill>
                                <a:schemeClr val="bg1"/>
                              </a:solidFill>
                              <a:latin typeface="Cambria Math" panose="02040503050406030204" pitchFamily="18" charset="0"/>
                            </a:rPr>
                          </m:ctrlPr>
                        </m:naryPr>
                        <m:sub>
                          <m:r>
                            <m:rPr>
                              <m:brk m:alnAt="23"/>
                            </m:rPr>
                            <a:rPr lang="en-US" sz="2800" i="1">
                              <a:solidFill>
                                <a:schemeClr val="bg1"/>
                              </a:solidFill>
                              <a:latin typeface="Cambria Math" panose="02040503050406030204" pitchFamily="18" charset="0"/>
                            </a:rPr>
                            <m:t>𝑖</m:t>
                          </m:r>
                          <m:r>
                            <a:rPr lang="en-US" sz="2800" i="1">
                              <a:solidFill>
                                <a:schemeClr val="bg1"/>
                              </a:solidFill>
                              <a:latin typeface="Cambria Math" panose="02040503050406030204" pitchFamily="18" charset="0"/>
                            </a:rPr>
                            <m:t>=1</m:t>
                          </m:r>
                        </m:sub>
                        <m:sup>
                          <m:r>
                            <a:rPr lang="en-US" sz="2800" i="1">
                              <a:solidFill>
                                <a:schemeClr val="bg1"/>
                              </a:solidFill>
                              <a:latin typeface="Cambria Math" panose="02040503050406030204" pitchFamily="18" charset="0"/>
                            </a:rPr>
                            <m:t>𝑁</m:t>
                          </m:r>
                        </m:sup>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𝑖</m:t>
                              </m:r>
                            </m:sub>
                          </m:sSub>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𝑃</m:t>
                              </m:r>
                            </m:e>
                            <m:sub>
                              <m:r>
                                <a:rPr lang="en-US" sz="2800" i="1">
                                  <a:solidFill>
                                    <a:schemeClr val="bg1"/>
                                  </a:solidFill>
                                  <a:latin typeface="Cambria Math" panose="02040503050406030204" pitchFamily="18" charset="0"/>
                                </a:rPr>
                                <m:t>𝑖</m:t>
                              </m:r>
                            </m:sub>
                          </m:sSub>
                        </m:e>
                      </m:nary>
                    </m:oMath>
                  </m:oMathPara>
                </a14:m>
                <a:endParaRPr lang="es-MX" sz="2800" dirty="0">
                  <a:solidFill>
                    <a:schemeClr val="bg1"/>
                  </a:solidFill>
                </a:endParaRPr>
              </a:p>
            </p:txBody>
          </p:sp>
        </mc:Choice>
        <mc:Fallback>
          <p:sp>
            <p:nvSpPr>
              <p:cNvPr id="6" name="TextBox 5">
                <a:extLst>
                  <a:ext uri="{FF2B5EF4-FFF2-40B4-BE49-F238E27FC236}">
                    <a16:creationId xmlns:a16="http://schemas.microsoft.com/office/drawing/2014/main" id="{A69F0664-8878-D41F-0AEC-FB022AECB1DA}"/>
                  </a:ext>
                </a:extLst>
              </p:cNvPr>
              <p:cNvSpPr txBox="1">
                <a:spLocks noRot="1" noChangeAspect="1" noMove="1" noResize="1" noEditPoints="1" noAdjustHandles="1" noChangeArrowheads="1" noChangeShapeType="1" noTextEdit="1"/>
              </p:cNvSpPr>
              <p:nvPr/>
            </p:nvSpPr>
            <p:spPr>
              <a:xfrm>
                <a:off x="1336075" y="692197"/>
                <a:ext cx="3151696" cy="1211550"/>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40E64E5-18EE-837A-135A-1C9CF3EA8A3F}"/>
                  </a:ext>
                </a:extLst>
              </p:cNvPr>
              <p:cNvSpPr txBox="1"/>
              <p:nvPr/>
            </p:nvSpPr>
            <p:spPr>
              <a:xfrm>
                <a:off x="462470" y="2600854"/>
                <a:ext cx="4898905" cy="961161"/>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solidFill>
                            <a:schemeClr val="bg1"/>
                          </a:solidFill>
                          <a:latin typeface="Cambria Math" panose="02040503050406030204" pitchFamily="18" charset="0"/>
                        </a:rPr>
                        <m:t>𝑝𝑒𝑛𝑎𝑙𝑡𝑦</m:t>
                      </m:r>
                      <m:r>
                        <a:rPr lang="es-MX" sz="2800" b="0" i="1" smtClean="0">
                          <a:solidFill>
                            <a:schemeClr val="bg1"/>
                          </a:solidFill>
                          <a:latin typeface="Cambria Math" panose="02040503050406030204" pitchFamily="18" charset="0"/>
                        </a:rPr>
                        <m:t>=</m:t>
                      </m:r>
                      <m:d>
                        <m:dPr>
                          <m:begChr m:val="{"/>
                          <m:endChr m:val=""/>
                          <m:ctrlPr>
                            <a:rPr lang="es-MX" sz="2800" b="0" i="1" smtClean="0">
                              <a:solidFill>
                                <a:schemeClr val="bg1"/>
                              </a:solidFill>
                              <a:latin typeface="Cambria Math" panose="02040503050406030204" pitchFamily="18" charset="0"/>
                            </a:rPr>
                          </m:ctrlPr>
                        </m:dPr>
                        <m:e>
                          <m:eqArr>
                            <m:eqArrPr>
                              <m:ctrlPr>
                                <a:rPr lang="es-MX" sz="2800" b="0" i="1" smtClean="0">
                                  <a:solidFill>
                                    <a:schemeClr val="bg1"/>
                                  </a:solidFill>
                                  <a:latin typeface="Cambria Math" panose="02040503050406030204" pitchFamily="18" charset="0"/>
                                </a:rPr>
                              </m:ctrlPr>
                            </m:eqArrPr>
                            <m:e>
                              <m:r>
                                <a:rPr lang="es-MX" sz="2800" b="0" i="1" smtClean="0">
                                  <a:solidFill>
                                    <a:schemeClr val="bg1"/>
                                  </a:solidFill>
                                  <a:latin typeface="Cambria Math" panose="02040503050406030204" pitchFamily="18" charset="0"/>
                                </a:rPr>
                                <m:t>𝜎</m:t>
                              </m:r>
                              <m:r>
                                <a:rPr lang="es-MX" sz="2800" b="0" i="1" smtClean="0">
                                  <a:solidFill>
                                    <a:schemeClr val="bg1"/>
                                  </a:solidFill>
                                  <a:latin typeface="Cambria Math" panose="02040503050406030204" pitchFamily="18" charset="0"/>
                                </a:rPr>
                                <m:t>×</m:t>
                              </m:r>
                              <m:r>
                                <a:rPr lang="es-MX" sz="2800" b="0" i="1" smtClean="0">
                                  <a:solidFill>
                                    <a:schemeClr val="bg1"/>
                                  </a:solidFill>
                                  <a:latin typeface="Cambria Math" panose="02040503050406030204" pitchFamily="18" charset="0"/>
                                </a:rPr>
                                <m:t>𝐸𝑥</m:t>
                              </m:r>
                              <m:r>
                                <a:rPr lang="es-MX" sz="2800" b="0" i="1" smtClean="0">
                                  <a:solidFill>
                                    <a:schemeClr val="bg1"/>
                                  </a:solidFill>
                                  <a:latin typeface="Cambria Math" panose="02040503050406030204" pitchFamily="18" charset="0"/>
                                </a:rPr>
                                <m:t>   </m:t>
                              </m:r>
                              <m:r>
                                <a:rPr lang="es-MX" sz="2800" b="0" i="1" smtClean="0">
                                  <a:solidFill>
                                    <a:schemeClr val="bg1"/>
                                  </a:solidFill>
                                  <a:latin typeface="Cambria Math" panose="02040503050406030204" pitchFamily="18" charset="0"/>
                                </a:rPr>
                                <m:t>𝑠𝑖</m:t>
                              </m:r>
                              <m:r>
                                <a:rPr lang="es-MX" sz="2800" b="0" i="1" smtClean="0">
                                  <a:solidFill>
                                    <a:schemeClr val="bg1"/>
                                  </a:solidFill>
                                  <a:latin typeface="Cambria Math" panose="02040503050406030204" pitchFamily="18" charset="0"/>
                                </a:rPr>
                                <m:t>   </m:t>
                              </m:r>
                              <m:r>
                                <a:rPr lang="es-MX" sz="2800" b="0" i="1" smtClean="0">
                                  <a:solidFill>
                                    <a:schemeClr val="bg1"/>
                                  </a:solidFill>
                                  <a:latin typeface="Cambria Math" panose="02040503050406030204" pitchFamily="18" charset="0"/>
                                </a:rPr>
                                <m:t>𝐸𝑥</m:t>
                              </m:r>
                              <m:r>
                                <a:rPr lang="es-MX" sz="2800" b="0" i="1" smtClean="0">
                                  <a:solidFill>
                                    <a:schemeClr val="bg1"/>
                                  </a:solidFill>
                                  <a:latin typeface="Cambria Math" panose="02040503050406030204" pitchFamily="18" charset="0"/>
                                </a:rPr>
                                <m:t>&gt;0</m:t>
                              </m:r>
                            </m:e>
                            <m:e>
                              <m:r>
                                <a:rPr lang="es-MX" sz="2800" b="0" i="1" smtClean="0">
                                  <a:solidFill>
                                    <a:schemeClr val="bg1"/>
                                  </a:solidFill>
                                  <a:latin typeface="Cambria Math" panose="02040503050406030204" pitchFamily="18" charset="0"/>
                                </a:rPr>
                                <m:t>0             </m:t>
                              </m:r>
                              <m:r>
                                <a:rPr lang="es-MX" sz="2800" b="0" i="1" smtClean="0">
                                  <a:solidFill>
                                    <a:schemeClr val="bg1"/>
                                  </a:solidFill>
                                  <a:latin typeface="Cambria Math" panose="02040503050406030204" pitchFamily="18" charset="0"/>
                                </a:rPr>
                                <m:t>𝑠𝑖</m:t>
                              </m:r>
                              <m:r>
                                <a:rPr lang="es-MX" sz="2800" b="0" i="1" smtClean="0">
                                  <a:solidFill>
                                    <a:schemeClr val="bg1"/>
                                  </a:solidFill>
                                  <a:latin typeface="Cambria Math" panose="02040503050406030204" pitchFamily="18" charset="0"/>
                                </a:rPr>
                                <m:t>   </m:t>
                              </m:r>
                              <m:r>
                                <a:rPr lang="es-MX" sz="2800" b="0" i="1" smtClean="0">
                                  <a:solidFill>
                                    <a:schemeClr val="bg1"/>
                                  </a:solidFill>
                                  <a:latin typeface="Cambria Math" panose="02040503050406030204" pitchFamily="18" charset="0"/>
                                </a:rPr>
                                <m:t>𝐸𝑥</m:t>
                              </m:r>
                              <m:r>
                                <a:rPr lang="es-MX" sz="2800" b="0" i="1" smtClean="0">
                                  <a:solidFill>
                                    <a:schemeClr val="bg1"/>
                                  </a:solidFill>
                                  <a:latin typeface="Cambria Math" panose="02040503050406030204" pitchFamily="18" charset="0"/>
                                </a:rPr>
                                <m:t>≤0</m:t>
                              </m:r>
                            </m:e>
                          </m:eqArr>
                        </m:e>
                      </m:d>
                    </m:oMath>
                  </m:oMathPara>
                </a14:m>
                <a:endParaRPr lang="es-MX" sz="2800" dirty="0">
                  <a:solidFill>
                    <a:schemeClr val="bg1"/>
                  </a:solidFill>
                </a:endParaRPr>
              </a:p>
            </p:txBody>
          </p:sp>
        </mc:Choice>
        <mc:Fallback>
          <p:sp>
            <p:nvSpPr>
              <p:cNvPr id="7" name="TextBox 6">
                <a:extLst>
                  <a:ext uri="{FF2B5EF4-FFF2-40B4-BE49-F238E27FC236}">
                    <a16:creationId xmlns:a16="http://schemas.microsoft.com/office/drawing/2014/main" id="{A40E64E5-18EE-837A-135A-1C9CF3EA8A3F}"/>
                  </a:ext>
                </a:extLst>
              </p:cNvPr>
              <p:cNvSpPr txBox="1">
                <a:spLocks noRot="1" noChangeAspect="1" noMove="1" noResize="1" noEditPoints="1" noAdjustHandles="1" noChangeArrowheads="1" noChangeShapeType="1" noTextEdit="1"/>
              </p:cNvSpPr>
              <p:nvPr/>
            </p:nvSpPr>
            <p:spPr>
              <a:xfrm>
                <a:off x="462470" y="2600854"/>
                <a:ext cx="4898905" cy="961161"/>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6AD3226-04A8-D08B-BD76-F659478BF3B6}"/>
                  </a:ext>
                </a:extLst>
              </p:cNvPr>
              <p:cNvSpPr txBox="1"/>
              <p:nvPr/>
            </p:nvSpPr>
            <p:spPr>
              <a:xfrm>
                <a:off x="755435" y="4446205"/>
                <a:ext cx="4312976" cy="1211550"/>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solidFill>
                            <a:schemeClr val="bg1"/>
                          </a:solidFill>
                          <a:latin typeface="Cambria Math" panose="02040503050406030204" pitchFamily="18" charset="0"/>
                        </a:rPr>
                        <m:t>𝑓</m:t>
                      </m:r>
                      <m:d>
                        <m:dPr>
                          <m:ctrlPr>
                            <a:rPr lang="es-MX" sz="2800" b="0" i="1" smtClean="0">
                              <a:solidFill>
                                <a:schemeClr val="bg1"/>
                              </a:solidFill>
                              <a:latin typeface="Cambria Math" panose="02040503050406030204" pitchFamily="18" charset="0"/>
                            </a:rPr>
                          </m:ctrlPr>
                        </m:dPr>
                        <m:e>
                          <m:r>
                            <a:rPr lang="es-MX" sz="2800" b="0" i="1" smtClean="0">
                              <a:solidFill>
                                <a:schemeClr val="bg1"/>
                              </a:solidFill>
                              <a:latin typeface="Cambria Math" panose="02040503050406030204" pitchFamily="18" charset="0"/>
                            </a:rPr>
                            <m:t>𝑆</m:t>
                          </m:r>
                        </m:e>
                      </m:d>
                      <m:r>
                        <a:rPr lang="es-MX" sz="2800" b="0" i="1" smtClean="0">
                          <a:solidFill>
                            <a:schemeClr val="bg1"/>
                          </a:solidFill>
                          <a:latin typeface="Cambria Math" panose="02040503050406030204" pitchFamily="18" charset="0"/>
                        </a:rPr>
                        <m:t>=</m:t>
                      </m:r>
                      <m:nary>
                        <m:naryPr>
                          <m:chr m:val="∑"/>
                          <m:ctrlPr>
                            <a:rPr lang="en-US" sz="2800" i="1">
                              <a:solidFill>
                                <a:schemeClr val="bg1"/>
                              </a:solidFill>
                              <a:latin typeface="Cambria Math" panose="02040503050406030204" pitchFamily="18" charset="0"/>
                            </a:rPr>
                          </m:ctrlPr>
                        </m:naryPr>
                        <m:sub>
                          <m:r>
                            <m:rPr>
                              <m:brk m:alnAt="23"/>
                            </m:rPr>
                            <a:rPr lang="en-US" sz="2800" i="1">
                              <a:solidFill>
                                <a:schemeClr val="bg1"/>
                              </a:solidFill>
                              <a:latin typeface="Cambria Math" panose="02040503050406030204" pitchFamily="18" charset="0"/>
                            </a:rPr>
                            <m:t>𝑖</m:t>
                          </m:r>
                          <m:r>
                            <a:rPr lang="en-US" sz="2800" i="1">
                              <a:solidFill>
                                <a:schemeClr val="bg1"/>
                              </a:solidFill>
                              <a:latin typeface="Cambria Math" panose="02040503050406030204" pitchFamily="18" charset="0"/>
                            </a:rPr>
                            <m:t>=1</m:t>
                          </m:r>
                        </m:sub>
                        <m:sup>
                          <m:r>
                            <a:rPr lang="en-US" sz="2800" i="1">
                              <a:solidFill>
                                <a:schemeClr val="bg1"/>
                              </a:solidFill>
                              <a:latin typeface="Cambria Math" panose="02040503050406030204" pitchFamily="18" charset="0"/>
                            </a:rPr>
                            <m:t>𝑁</m:t>
                          </m:r>
                        </m:sup>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𝑖</m:t>
                              </m:r>
                            </m:sub>
                          </m:sSub>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𝑉</m:t>
                              </m:r>
                            </m:e>
                            <m:sub>
                              <m:r>
                                <a:rPr lang="en-US" sz="2800" i="1">
                                  <a:solidFill>
                                    <a:schemeClr val="bg1"/>
                                  </a:solidFill>
                                  <a:latin typeface="Cambria Math" panose="02040503050406030204" pitchFamily="18" charset="0"/>
                                </a:rPr>
                                <m:t>𝑖</m:t>
                              </m:r>
                            </m:sub>
                          </m:sSub>
                        </m:e>
                      </m:nary>
                      <m:r>
                        <a:rPr lang="es-MX" sz="2800" b="0" i="1" smtClean="0">
                          <a:solidFill>
                            <a:schemeClr val="bg1"/>
                          </a:solidFill>
                          <a:latin typeface="Cambria Math" panose="02040503050406030204" pitchFamily="18" charset="0"/>
                        </a:rPr>
                        <m:t>+</m:t>
                      </m:r>
                      <m:r>
                        <a:rPr lang="es-MX" sz="2800" b="0" i="1" smtClean="0">
                          <a:solidFill>
                            <a:schemeClr val="bg1"/>
                          </a:solidFill>
                          <a:latin typeface="Cambria Math" panose="02040503050406030204" pitchFamily="18" charset="0"/>
                        </a:rPr>
                        <m:t>𝑝𝑒𝑛𝑎𝑙𝑡𝑦</m:t>
                      </m:r>
                    </m:oMath>
                  </m:oMathPara>
                </a14:m>
                <a:endParaRPr lang="es-MX" sz="2800" dirty="0">
                  <a:solidFill>
                    <a:schemeClr val="bg1"/>
                  </a:solidFill>
                </a:endParaRPr>
              </a:p>
            </p:txBody>
          </p:sp>
        </mc:Choice>
        <mc:Fallback>
          <p:sp>
            <p:nvSpPr>
              <p:cNvPr id="8" name="TextBox 7">
                <a:extLst>
                  <a:ext uri="{FF2B5EF4-FFF2-40B4-BE49-F238E27FC236}">
                    <a16:creationId xmlns:a16="http://schemas.microsoft.com/office/drawing/2014/main" id="{A6AD3226-04A8-D08B-BD76-F659478BF3B6}"/>
                  </a:ext>
                </a:extLst>
              </p:cNvPr>
              <p:cNvSpPr txBox="1">
                <a:spLocks noRot="1" noChangeAspect="1" noMove="1" noResize="1" noEditPoints="1" noAdjustHandles="1" noChangeArrowheads="1" noChangeShapeType="1" noTextEdit="1"/>
              </p:cNvSpPr>
              <p:nvPr/>
            </p:nvSpPr>
            <p:spPr>
              <a:xfrm>
                <a:off x="755435" y="4446205"/>
                <a:ext cx="4312976" cy="1211550"/>
              </a:xfrm>
              <a:prstGeom prst="rect">
                <a:avLst/>
              </a:prstGeom>
              <a:blipFill>
                <a:blip r:embed="rId7"/>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271900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196959-78E7-9F54-BD4F-357628D9293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s-MX" sz="4000" dirty="0" err="1"/>
              <a:t>Penalty</a:t>
            </a:r>
            <a:r>
              <a:rPr lang="es-MX" sz="4000" dirty="0"/>
              <a:t> fijo</a:t>
            </a:r>
          </a:p>
        </p:txBody>
      </p:sp>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881711"/>
              </a:xfrm>
            </p:spPr>
            <p:txBody>
              <a:bodyPr anchor="t">
                <a:normAutofit/>
              </a:bodyPr>
              <a:lstStyle/>
              <a:p>
                <a:pPr marL="36900" lvl="0" indent="0" algn="just">
                  <a:lnSpc>
                    <a:spcPct val="150000"/>
                  </a:lnSpc>
                  <a:buNone/>
                </a:pPr>
                <a:r>
                  <a:rPr lang="es-MX" sz="2400" dirty="0"/>
                  <a:t>Como no queremos desviarnos de la solución una propuesta es fijar </a:t>
                </a:r>
                <a14:m>
                  <m:oMath xmlns:m="http://schemas.openxmlformats.org/officeDocument/2006/math">
                    <m:r>
                      <a:rPr lang="es-MX" sz="2400" b="0" i="1" smtClean="0">
                        <a:latin typeface="Cambria Math" panose="02040503050406030204" pitchFamily="18" charset="0"/>
                      </a:rPr>
                      <m:t>𝜎</m:t>
                    </m:r>
                  </m:oMath>
                </a14:m>
                <a:r>
                  <a:rPr lang="es-MX" sz="2400" dirty="0"/>
                  <a:t> con un valor suficientemente grande como para que las soluciones correctas den un valor muy bajo. </a:t>
                </a:r>
              </a:p>
              <a:p>
                <a:pPr marL="36900" lvl="0" indent="0" algn="just">
                  <a:lnSpc>
                    <a:spcPct val="150000"/>
                  </a:lnSpc>
                  <a:buNone/>
                </a:pPr>
                <a:r>
                  <a:rPr lang="es-MX" sz="2400" dirty="0"/>
                  <a:t>Para esto elegimos </a:t>
                </a:r>
                <a14:m>
                  <m:oMath xmlns:m="http://schemas.openxmlformats.org/officeDocument/2006/math">
                    <m:r>
                      <a:rPr lang="es-MX" sz="2400" b="0" i="1" smtClean="0">
                        <a:latin typeface="Cambria Math" panose="02040503050406030204" pitchFamily="18" charset="0"/>
                      </a:rPr>
                      <m:t>𝜎</m:t>
                    </m:r>
                    <m:r>
                      <a:rPr lang="es-MX" sz="2400" b="0" i="1" smtClean="0">
                        <a:latin typeface="Cambria Math" panose="02040503050406030204" pitchFamily="18" charset="0"/>
                      </a:rPr>
                      <m:t>=1000</m:t>
                    </m:r>
                  </m:oMath>
                </a14:m>
                <a:r>
                  <a:rPr lang="es-MX" sz="2400" dirty="0"/>
                  <a:t>.</a:t>
                </a:r>
              </a:p>
            </p:txBody>
          </p:sp>
        </mc:Choice>
        <mc:Fallback xmlns="">
          <p:sp>
            <p:nvSpPr>
              <p:cNvPr id="24" name="Content Placeholder 2">
                <a:extLst>
                  <a:ext uri="{FF2B5EF4-FFF2-40B4-BE49-F238E27FC236}">
                    <a16:creationId xmlns:a16="http://schemas.microsoft.com/office/drawing/2014/main" id="{F260476B-CCA6-412B-A9C5-399C34AE6F05}"/>
                  </a:ext>
                </a:extLst>
              </p:cNvPr>
              <p:cNvSpPr>
                <a:spLocks noGrp="1" noRot="1" noChangeAspect="1" noMove="1" noResize="1" noEditPoints="1" noAdjustHandles="1" noChangeArrowheads="1" noChangeShapeType="1" noTextEdit="1"/>
              </p:cNvSpPr>
              <p:nvPr>
                <p:ph idx="1"/>
              </p:nvPr>
            </p:nvSpPr>
            <p:spPr>
              <a:xfrm>
                <a:off x="6900493" y="1732449"/>
                <a:ext cx="4403596" cy="4881711"/>
              </a:xfrm>
              <a:blipFill>
                <a:blip r:embed="rId4"/>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69F0664-8878-D41F-0AEC-FB022AECB1DA}"/>
                  </a:ext>
                </a:extLst>
              </p:cNvPr>
              <p:cNvSpPr txBox="1"/>
              <p:nvPr/>
            </p:nvSpPr>
            <p:spPr>
              <a:xfrm>
                <a:off x="1463529" y="1126674"/>
                <a:ext cx="3151696" cy="1211550"/>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solidFill>
                            <a:schemeClr val="bg1"/>
                          </a:solidFill>
                          <a:latin typeface="Cambria Math" panose="02040503050406030204" pitchFamily="18" charset="0"/>
                        </a:rPr>
                        <m:t>𝐸𝑥</m:t>
                      </m:r>
                      <m:r>
                        <a:rPr lang="es-MX" sz="2800" b="0" i="1" smtClean="0">
                          <a:solidFill>
                            <a:schemeClr val="bg1"/>
                          </a:solidFill>
                          <a:latin typeface="Cambria Math" panose="02040503050406030204" pitchFamily="18" charset="0"/>
                        </a:rPr>
                        <m:t>=</m:t>
                      </m:r>
                      <m:r>
                        <a:rPr lang="es-MX" sz="2800" b="0" i="1" smtClean="0">
                          <a:solidFill>
                            <a:schemeClr val="bg1"/>
                          </a:solidFill>
                          <a:latin typeface="Cambria Math" panose="02040503050406030204" pitchFamily="18" charset="0"/>
                        </a:rPr>
                        <m:t>𝑊</m:t>
                      </m:r>
                      <m:r>
                        <a:rPr lang="es-MX" sz="2800" b="0" i="1" smtClean="0">
                          <a:solidFill>
                            <a:schemeClr val="bg1"/>
                          </a:solidFill>
                          <a:latin typeface="Cambria Math" panose="02040503050406030204" pitchFamily="18" charset="0"/>
                        </a:rPr>
                        <m:t>−</m:t>
                      </m:r>
                      <m:nary>
                        <m:naryPr>
                          <m:chr m:val="∑"/>
                          <m:ctrlPr>
                            <a:rPr lang="en-US" sz="2800" i="1">
                              <a:solidFill>
                                <a:schemeClr val="bg1"/>
                              </a:solidFill>
                              <a:latin typeface="Cambria Math" panose="02040503050406030204" pitchFamily="18" charset="0"/>
                            </a:rPr>
                          </m:ctrlPr>
                        </m:naryPr>
                        <m:sub>
                          <m:r>
                            <m:rPr>
                              <m:brk m:alnAt="23"/>
                            </m:rPr>
                            <a:rPr lang="en-US" sz="2800" i="1">
                              <a:solidFill>
                                <a:schemeClr val="bg1"/>
                              </a:solidFill>
                              <a:latin typeface="Cambria Math" panose="02040503050406030204" pitchFamily="18" charset="0"/>
                            </a:rPr>
                            <m:t>𝑖</m:t>
                          </m:r>
                          <m:r>
                            <a:rPr lang="en-US" sz="2800" i="1">
                              <a:solidFill>
                                <a:schemeClr val="bg1"/>
                              </a:solidFill>
                              <a:latin typeface="Cambria Math" panose="02040503050406030204" pitchFamily="18" charset="0"/>
                            </a:rPr>
                            <m:t>=1</m:t>
                          </m:r>
                        </m:sub>
                        <m:sup>
                          <m:r>
                            <a:rPr lang="en-US" sz="2800" i="1">
                              <a:solidFill>
                                <a:schemeClr val="bg1"/>
                              </a:solidFill>
                              <a:latin typeface="Cambria Math" panose="02040503050406030204" pitchFamily="18" charset="0"/>
                            </a:rPr>
                            <m:t>𝑁</m:t>
                          </m:r>
                        </m:sup>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𝑖</m:t>
                              </m:r>
                            </m:sub>
                          </m:sSub>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𝑃</m:t>
                              </m:r>
                            </m:e>
                            <m:sub>
                              <m:r>
                                <a:rPr lang="en-US" sz="2800" i="1">
                                  <a:solidFill>
                                    <a:schemeClr val="bg1"/>
                                  </a:solidFill>
                                  <a:latin typeface="Cambria Math" panose="02040503050406030204" pitchFamily="18" charset="0"/>
                                </a:rPr>
                                <m:t>𝑖</m:t>
                              </m:r>
                            </m:sub>
                          </m:sSub>
                        </m:e>
                      </m:nary>
                    </m:oMath>
                  </m:oMathPara>
                </a14:m>
                <a:endParaRPr lang="es-MX" sz="2800" dirty="0">
                  <a:solidFill>
                    <a:schemeClr val="bg1"/>
                  </a:solidFill>
                </a:endParaRPr>
              </a:p>
            </p:txBody>
          </p:sp>
        </mc:Choice>
        <mc:Fallback>
          <p:sp>
            <p:nvSpPr>
              <p:cNvPr id="6" name="TextBox 5">
                <a:extLst>
                  <a:ext uri="{FF2B5EF4-FFF2-40B4-BE49-F238E27FC236}">
                    <a16:creationId xmlns:a16="http://schemas.microsoft.com/office/drawing/2014/main" id="{A69F0664-8878-D41F-0AEC-FB022AECB1DA}"/>
                  </a:ext>
                </a:extLst>
              </p:cNvPr>
              <p:cNvSpPr txBox="1">
                <a:spLocks noRot="1" noChangeAspect="1" noMove="1" noResize="1" noEditPoints="1" noAdjustHandles="1" noChangeArrowheads="1" noChangeShapeType="1" noTextEdit="1"/>
              </p:cNvSpPr>
              <p:nvPr/>
            </p:nvSpPr>
            <p:spPr>
              <a:xfrm>
                <a:off x="1463529" y="1126674"/>
                <a:ext cx="3151696" cy="1211550"/>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40E64E5-18EE-837A-135A-1C9CF3EA8A3F}"/>
                  </a:ext>
                </a:extLst>
              </p:cNvPr>
              <p:cNvSpPr txBox="1"/>
              <p:nvPr/>
            </p:nvSpPr>
            <p:spPr>
              <a:xfrm>
                <a:off x="589925" y="2669464"/>
                <a:ext cx="4898905" cy="961161"/>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solidFill>
                            <a:schemeClr val="bg1"/>
                          </a:solidFill>
                          <a:latin typeface="Cambria Math" panose="02040503050406030204" pitchFamily="18" charset="0"/>
                        </a:rPr>
                        <m:t>𝑝𝑒𝑛𝑎𝑙𝑡𝑦</m:t>
                      </m:r>
                      <m:r>
                        <a:rPr lang="es-MX" sz="2800" b="0" i="1" smtClean="0">
                          <a:solidFill>
                            <a:schemeClr val="bg1"/>
                          </a:solidFill>
                          <a:latin typeface="Cambria Math" panose="02040503050406030204" pitchFamily="18" charset="0"/>
                        </a:rPr>
                        <m:t>=</m:t>
                      </m:r>
                      <m:d>
                        <m:dPr>
                          <m:begChr m:val="{"/>
                          <m:endChr m:val=""/>
                          <m:ctrlPr>
                            <a:rPr lang="es-MX" sz="2800" b="0" i="1" smtClean="0">
                              <a:solidFill>
                                <a:schemeClr val="bg1"/>
                              </a:solidFill>
                              <a:latin typeface="Cambria Math" panose="02040503050406030204" pitchFamily="18" charset="0"/>
                            </a:rPr>
                          </m:ctrlPr>
                        </m:dPr>
                        <m:e>
                          <m:eqArr>
                            <m:eqArrPr>
                              <m:ctrlPr>
                                <a:rPr lang="es-MX" sz="2800" b="0" i="1" smtClean="0">
                                  <a:solidFill>
                                    <a:schemeClr val="bg1"/>
                                  </a:solidFill>
                                  <a:latin typeface="Cambria Math" panose="02040503050406030204" pitchFamily="18" charset="0"/>
                                </a:rPr>
                              </m:ctrlPr>
                            </m:eqArrPr>
                            <m:e>
                              <m:r>
                                <a:rPr lang="es-MX" sz="2800" b="0" i="1" smtClean="0">
                                  <a:solidFill>
                                    <a:schemeClr val="bg1"/>
                                  </a:solidFill>
                                  <a:latin typeface="Cambria Math" panose="02040503050406030204" pitchFamily="18" charset="0"/>
                                </a:rPr>
                                <m:t>𝜎</m:t>
                              </m:r>
                              <m:r>
                                <a:rPr lang="es-MX" sz="2800" b="0" i="1" smtClean="0">
                                  <a:solidFill>
                                    <a:schemeClr val="bg1"/>
                                  </a:solidFill>
                                  <a:latin typeface="Cambria Math" panose="02040503050406030204" pitchFamily="18" charset="0"/>
                                </a:rPr>
                                <m:t>×</m:t>
                              </m:r>
                              <m:r>
                                <a:rPr lang="es-MX" sz="2800" b="0" i="1" smtClean="0">
                                  <a:solidFill>
                                    <a:schemeClr val="bg1"/>
                                  </a:solidFill>
                                  <a:latin typeface="Cambria Math" panose="02040503050406030204" pitchFamily="18" charset="0"/>
                                </a:rPr>
                                <m:t>𝐸𝑥</m:t>
                              </m:r>
                              <m:r>
                                <a:rPr lang="es-MX" sz="2800" b="0" i="1" smtClean="0">
                                  <a:solidFill>
                                    <a:schemeClr val="bg1"/>
                                  </a:solidFill>
                                  <a:latin typeface="Cambria Math" panose="02040503050406030204" pitchFamily="18" charset="0"/>
                                </a:rPr>
                                <m:t>   </m:t>
                              </m:r>
                              <m:r>
                                <a:rPr lang="es-MX" sz="2800" b="0" i="1" smtClean="0">
                                  <a:solidFill>
                                    <a:schemeClr val="bg1"/>
                                  </a:solidFill>
                                  <a:latin typeface="Cambria Math" panose="02040503050406030204" pitchFamily="18" charset="0"/>
                                </a:rPr>
                                <m:t>𝑠𝑖</m:t>
                              </m:r>
                              <m:r>
                                <a:rPr lang="es-MX" sz="2800" b="0" i="1" smtClean="0">
                                  <a:solidFill>
                                    <a:schemeClr val="bg1"/>
                                  </a:solidFill>
                                  <a:latin typeface="Cambria Math" panose="02040503050406030204" pitchFamily="18" charset="0"/>
                                </a:rPr>
                                <m:t>   </m:t>
                              </m:r>
                              <m:r>
                                <a:rPr lang="es-MX" sz="2800" b="0" i="1" smtClean="0">
                                  <a:solidFill>
                                    <a:schemeClr val="bg1"/>
                                  </a:solidFill>
                                  <a:latin typeface="Cambria Math" panose="02040503050406030204" pitchFamily="18" charset="0"/>
                                </a:rPr>
                                <m:t>𝐸𝑥</m:t>
                              </m:r>
                              <m:r>
                                <a:rPr lang="es-MX" sz="2800" b="0" i="1" smtClean="0">
                                  <a:solidFill>
                                    <a:schemeClr val="bg1"/>
                                  </a:solidFill>
                                  <a:latin typeface="Cambria Math" panose="02040503050406030204" pitchFamily="18" charset="0"/>
                                </a:rPr>
                                <m:t>&gt;0</m:t>
                              </m:r>
                            </m:e>
                            <m:e>
                              <m:r>
                                <a:rPr lang="es-MX" sz="2800" b="0" i="1" smtClean="0">
                                  <a:solidFill>
                                    <a:schemeClr val="bg1"/>
                                  </a:solidFill>
                                  <a:latin typeface="Cambria Math" panose="02040503050406030204" pitchFamily="18" charset="0"/>
                                </a:rPr>
                                <m:t>0             </m:t>
                              </m:r>
                              <m:r>
                                <a:rPr lang="es-MX" sz="2800" b="0" i="1" smtClean="0">
                                  <a:solidFill>
                                    <a:schemeClr val="bg1"/>
                                  </a:solidFill>
                                  <a:latin typeface="Cambria Math" panose="02040503050406030204" pitchFamily="18" charset="0"/>
                                </a:rPr>
                                <m:t>𝑠𝑖</m:t>
                              </m:r>
                              <m:r>
                                <a:rPr lang="es-MX" sz="2800" b="0" i="1" smtClean="0">
                                  <a:solidFill>
                                    <a:schemeClr val="bg1"/>
                                  </a:solidFill>
                                  <a:latin typeface="Cambria Math" panose="02040503050406030204" pitchFamily="18" charset="0"/>
                                </a:rPr>
                                <m:t>   </m:t>
                              </m:r>
                              <m:r>
                                <a:rPr lang="es-MX" sz="2800" b="0" i="1" smtClean="0">
                                  <a:solidFill>
                                    <a:schemeClr val="bg1"/>
                                  </a:solidFill>
                                  <a:latin typeface="Cambria Math" panose="02040503050406030204" pitchFamily="18" charset="0"/>
                                </a:rPr>
                                <m:t>𝐸𝑥</m:t>
                              </m:r>
                              <m:r>
                                <a:rPr lang="es-MX" sz="2800" b="0" i="1" smtClean="0">
                                  <a:solidFill>
                                    <a:schemeClr val="bg1"/>
                                  </a:solidFill>
                                  <a:latin typeface="Cambria Math" panose="02040503050406030204" pitchFamily="18" charset="0"/>
                                </a:rPr>
                                <m:t>≤0</m:t>
                              </m:r>
                            </m:e>
                          </m:eqArr>
                        </m:e>
                      </m:d>
                    </m:oMath>
                  </m:oMathPara>
                </a14:m>
                <a:endParaRPr lang="es-MX" sz="2800" dirty="0">
                  <a:solidFill>
                    <a:schemeClr val="bg1"/>
                  </a:solidFill>
                </a:endParaRPr>
              </a:p>
            </p:txBody>
          </p:sp>
        </mc:Choice>
        <mc:Fallback>
          <p:sp>
            <p:nvSpPr>
              <p:cNvPr id="7" name="TextBox 6">
                <a:extLst>
                  <a:ext uri="{FF2B5EF4-FFF2-40B4-BE49-F238E27FC236}">
                    <a16:creationId xmlns:a16="http://schemas.microsoft.com/office/drawing/2014/main" id="{A40E64E5-18EE-837A-135A-1C9CF3EA8A3F}"/>
                  </a:ext>
                </a:extLst>
              </p:cNvPr>
              <p:cNvSpPr txBox="1">
                <a:spLocks noRot="1" noChangeAspect="1" noMove="1" noResize="1" noEditPoints="1" noAdjustHandles="1" noChangeArrowheads="1" noChangeShapeType="1" noTextEdit="1"/>
              </p:cNvSpPr>
              <p:nvPr/>
            </p:nvSpPr>
            <p:spPr>
              <a:xfrm>
                <a:off x="589925" y="2669464"/>
                <a:ext cx="4898905" cy="961161"/>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6AD3226-04A8-D08B-BD76-F659478BF3B6}"/>
                  </a:ext>
                </a:extLst>
              </p:cNvPr>
              <p:cNvSpPr txBox="1"/>
              <p:nvPr/>
            </p:nvSpPr>
            <p:spPr>
              <a:xfrm>
                <a:off x="882890" y="4188536"/>
                <a:ext cx="4312976" cy="1211550"/>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solidFill>
                            <a:schemeClr val="bg1"/>
                          </a:solidFill>
                          <a:latin typeface="Cambria Math" panose="02040503050406030204" pitchFamily="18" charset="0"/>
                        </a:rPr>
                        <m:t>𝑓</m:t>
                      </m:r>
                      <m:d>
                        <m:dPr>
                          <m:ctrlPr>
                            <a:rPr lang="es-MX" sz="2800" b="0" i="1" smtClean="0">
                              <a:solidFill>
                                <a:schemeClr val="bg1"/>
                              </a:solidFill>
                              <a:latin typeface="Cambria Math" panose="02040503050406030204" pitchFamily="18" charset="0"/>
                            </a:rPr>
                          </m:ctrlPr>
                        </m:dPr>
                        <m:e>
                          <m:r>
                            <a:rPr lang="es-MX" sz="2800" b="0" i="1" smtClean="0">
                              <a:solidFill>
                                <a:schemeClr val="bg1"/>
                              </a:solidFill>
                              <a:latin typeface="Cambria Math" panose="02040503050406030204" pitchFamily="18" charset="0"/>
                            </a:rPr>
                            <m:t>𝑆</m:t>
                          </m:r>
                        </m:e>
                      </m:d>
                      <m:r>
                        <a:rPr lang="es-MX" sz="2800" b="0" i="1" smtClean="0">
                          <a:solidFill>
                            <a:schemeClr val="bg1"/>
                          </a:solidFill>
                          <a:latin typeface="Cambria Math" panose="02040503050406030204" pitchFamily="18" charset="0"/>
                        </a:rPr>
                        <m:t>=</m:t>
                      </m:r>
                      <m:nary>
                        <m:naryPr>
                          <m:chr m:val="∑"/>
                          <m:ctrlPr>
                            <a:rPr lang="en-US" sz="2800" i="1">
                              <a:solidFill>
                                <a:schemeClr val="bg1"/>
                              </a:solidFill>
                              <a:latin typeface="Cambria Math" panose="02040503050406030204" pitchFamily="18" charset="0"/>
                            </a:rPr>
                          </m:ctrlPr>
                        </m:naryPr>
                        <m:sub>
                          <m:r>
                            <m:rPr>
                              <m:brk m:alnAt="23"/>
                            </m:rPr>
                            <a:rPr lang="en-US" sz="2800" i="1">
                              <a:solidFill>
                                <a:schemeClr val="bg1"/>
                              </a:solidFill>
                              <a:latin typeface="Cambria Math" panose="02040503050406030204" pitchFamily="18" charset="0"/>
                            </a:rPr>
                            <m:t>𝑖</m:t>
                          </m:r>
                          <m:r>
                            <a:rPr lang="en-US" sz="2800" i="1">
                              <a:solidFill>
                                <a:schemeClr val="bg1"/>
                              </a:solidFill>
                              <a:latin typeface="Cambria Math" panose="02040503050406030204" pitchFamily="18" charset="0"/>
                            </a:rPr>
                            <m:t>=1</m:t>
                          </m:r>
                        </m:sub>
                        <m:sup>
                          <m:r>
                            <a:rPr lang="en-US" sz="2800" i="1">
                              <a:solidFill>
                                <a:schemeClr val="bg1"/>
                              </a:solidFill>
                              <a:latin typeface="Cambria Math" panose="02040503050406030204" pitchFamily="18" charset="0"/>
                            </a:rPr>
                            <m:t>𝑁</m:t>
                          </m:r>
                        </m:sup>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𝑖</m:t>
                              </m:r>
                            </m:sub>
                          </m:sSub>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𝑉</m:t>
                              </m:r>
                            </m:e>
                            <m:sub>
                              <m:r>
                                <a:rPr lang="en-US" sz="2800" i="1">
                                  <a:solidFill>
                                    <a:schemeClr val="bg1"/>
                                  </a:solidFill>
                                  <a:latin typeface="Cambria Math" panose="02040503050406030204" pitchFamily="18" charset="0"/>
                                </a:rPr>
                                <m:t>𝑖</m:t>
                              </m:r>
                            </m:sub>
                          </m:sSub>
                        </m:e>
                      </m:nary>
                      <m:r>
                        <a:rPr lang="es-MX" sz="2800" b="0" i="1" smtClean="0">
                          <a:solidFill>
                            <a:schemeClr val="bg1"/>
                          </a:solidFill>
                          <a:latin typeface="Cambria Math" panose="02040503050406030204" pitchFamily="18" charset="0"/>
                        </a:rPr>
                        <m:t>+</m:t>
                      </m:r>
                      <m:r>
                        <a:rPr lang="es-MX" sz="2800" b="0" i="1" smtClean="0">
                          <a:solidFill>
                            <a:schemeClr val="bg1"/>
                          </a:solidFill>
                          <a:latin typeface="Cambria Math" panose="02040503050406030204" pitchFamily="18" charset="0"/>
                        </a:rPr>
                        <m:t>𝑝𝑒𝑛𝑎𝑙𝑡𝑦</m:t>
                      </m:r>
                    </m:oMath>
                  </m:oMathPara>
                </a14:m>
                <a:endParaRPr lang="es-MX" sz="2800" dirty="0">
                  <a:solidFill>
                    <a:schemeClr val="bg1"/>
                  </a:solidFill>
                </a:endParaRPr>
              </a:p>
            </p:txBody>
          </p:sp>
        </mc:Choice>
        <mc:Fallback>
          <p:sp>
            <p:nvSpPr>
              <p:cNvPr id="8" name="TextBox 7">
                <a:extLst>
                  <a:ext uri="{FF2B5EF4-FFF2-40B4-BE49-F238E27FC236}">
                    <a16:creationId xmlns:a16="http://schemas.microsoft.com/office/drawing/2014/main" id="{A6AD3226-04A8-D08B-BD76-F659478BF3B6}"/>
                  </a:ext>
                </a:extLst>
              </p:cNvPr>
              <p:cNvSpPr txBox="1">
                <a:spLocks noRot="1" noChangeAspect="1" noMove="1" noResize="1" noEditPoints="1" noAdjustHandles="1" noChangeArrowheads="1" noChangeShapeType="1" noTextEdit="1"/>
              </p:cNvSpPr>
              <p:nvPr/>
            </p:nvSpPr>
            <p:spPr>
              <a:xfrm>
                <a:off x="882890" y="4188536"/>
                <a:ext cx="4312976" cy="1211550"/>
              </a:xfrm>
              <a:prstGeom prst="rect">
                <a:avLst/>
              </a:prstGeom>
              <a:blipFill>
                <a:blip r:embed="rId7"/>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348346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196959-78E7-9F54-BD4F-357628D9293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s-MX" sz="4000" dirty="0" err="1"/>
              <a:t>Penalty</a:t>
            </a:r>
            <a:r>
              <a:rPr lang="es-MX" sz="4000" dirty="0"/>
              <a:t> creciente</a:t>
            </a:r>
          </a:p>
        </p:txBody>
      </p:sp>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881711"/>
              </a:xfrm>
            </p:spPr>
            <p:txBody>
              <a:bodyPr anchor="t">
                <a:normAutofit lnSpcReduction="10000"/>
              </a:bodyPr>
              <a:lstStyle/>
              <a:p>
                <a:pPr marL="36900" lvl="0" indent="0" algn="just">
                  <a:lnSpc>
                    <a:spcPct val="150000"/>
                  </a:lnSpc>
                  <a:buNone/>
                </a:pPr>
                <a:r>
                  <a:rPr lang="es-MX" sz="2400" dirty="0"/>
                  <a:t>Otra variante que usamos es variar </a:t>
                </a:r>
                <a14:m>
                  <m:oMath xmlns:m="http://schemas.openxmlformats.org/officeDocument/2006/math">
                    <m:r>
                      <a:rPr lang="es-MX" sz="2400" b="0" i="1" smtClean="0">
                        <a:latin typeface="Cambria Math" panose="02040503050406030204" pitchFamily="18" charset="0"/>
                      </a:rPr>
                      <m:t>𝜎</m:t>
                    </m:r>
                  </m:oMath>
                </a14:m>
                <a:r>
                  <a:rPr lang="es-MX" sz="2400" dirty="0"/>
                  <a:t> con el tiempo. Que empiece con valores pequeños y vaya aumentando hasta llegar a un valor suficientemente grande. De esta forma en las primeras iteraciones conseguimos mayor exploración y en las finales nos enfocamos en la explotación.</a:t>
                </a:r>
              </a:p>
            </p:txBody>
          </p:sp>
        </mc:Choice>
        <mc:Fallback xmlns="">
          <p:sp>
            <p:nvSpPr>
              <p:cNvPr id="24" name="Content Placeholder 2">
                <a:extLst>
                  <a:ext uri="{FF2B5EF4-FFF2-40B4-BE49-F238E27FC236}">
                    <a16:creationId xmlns:a16="http://schemas.microsoft.com/office/drawing/2014/main" id="{F260476B-CCA6-412B-A9C5-399C34AE6F05}"/>
                  </a:ext>
                </a:extLst>
              </p:cNvPr>
              <p:cNvSpPr>
                <a:spLocks noGrp="1" noRot="1" noChangeAspect="1" noMove="1" noResize="1" noEditPoints="1" noAdjustHandles="1" noChangeArrowheads="1" noChangeShapeType="1" noTextEdit="1"/>
              </p:cNvSpPr>
              <p:nvPr>
                <p:ph idx="1"/>
              </p:nvPr>
            </p:nvSpPr>
            <p:spPr>
              <a:xfrm>
                <a:off x="6900493" y="1732449"/>
                <a:ext cx="4403596" cy="4881711"/>
              </a:xfrm>
              <a:blipFill>
                <a:blip r:embed="rId4"/>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69F0664-8878-D41F-0AEC-FB022AECB1DA}"/>
                  </a:ext>
                </a:extLst>
              </p:cNvPr>
              <p:cNvSpPr txBox="1"/>
              <p:nvPr/>
            </p:nvSpPr>
            <p:spPr>
              <a:xfrm>
                <a:off x="1463529" y="974275"/>
                <a:ext cx="3151696" cy="1211550"/>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solidFill>
                            <a:schemeClr val="bg1"/>
                          </a:solidFill>
                          <a:latin typeface="Cambria Math" panose="02040503050406030204" pitchFamily="18" charset="0"/>
                        </a:rPr>
                        <m:t>𝐸𝑥</m:t>
                      </m:r>
                      <m:r>
                        <a:rPr lang="es-MX" sz="2800" b="0" i="1" smtClean="0">
                          <a:solidFill>
                            <a:schemeClr val="bg1"/>
                          </a:solidFill>
                          <a:latin typeface="Cambria Math" panose="02040503050406030204" pitchFamily="18" charset="0"/>
                        </a:rPr>
                        <m:t>=</m:t>
                      </m:r>
                      <m:r>
                        <a:rPr lang="es-MX" sz="2800" b="0" i="1" smtClean="0">
                          <a:solidFill>
                            <a:schemeClr val="bg1"/>
                          </a:solidFill>
                          <a:latin typeface="Cambria Math" panose="02040503050406030204" pitchFamily="18" charset="0"/>
                        </a:rPr>
                        <m:t>𝑊</m:t>
                      </m:r>
                      <m:r>
                        <a:rPr lang="es-MX" sz="2800" b="0" i="1" smtClean="0">
                          <a:solidFill>
                            <a:schemeClr val="bg1"/>
                          </a:solidFill>
                          <a:latin typeface="Cambria Math" panose="02040503050406030204" pitchFamily="18" charset="0"/>
                        </a:rPr>
                        <m:t>−</m:t>
                      </m:r>
                      <m:nary>
                        <m:naryPr>
                          <m:chr m:val="∑"/>
                          <m:ctrlPr>
                            <a:rPr lang="en-US" sz="2800" i="1">
                              <a:solidFill>
                                <a:schemeClr val="bg1"/>
                              </a:solidFill>
                              <a:latin typeface="Cambria Math" panose="02040503050406030204" pitchFamily="18" charset="0"/>
                            </a:rPr>
                          </m:ctrlPr>
                        </m:naryPr>
                        <m:sub>
                          <m:r>
                            <m:rPr>
                              <m:brk m:alnAt="23"/>
                            </m:rPr>
                            <a:rPr lang="en-US" sz="2800" i="1">
                              <a:solidFill>
                                <a:schemeClr val="bg1"/>
                              </a:solidFill>
                              <a:latin typeface="Cambria Math" panose="02040503050406030204" pitchFamily="18" charset="0"/>
                            </a:rPr>
                            <m:t>𝑖</m:t>
                          </m:r>
                          <m:r>
                            <a:rPr lang="en-US" sz="2800" i="1">
                              <a:solidFill>
                                <a:schemeClr val="bg1"/>
                              </a:solidFill>
                              <a:latin typeface="Cambria Math" panose="02040503050406030204" pitchFamily="18" charset="0"/>
                            </a:rPr>
                            <m:t>=1</m:t>
                          </m:r>
                        </m:sub>
                        <m:sup>
                          <m:r>
                            <a:rPr lang="en-US" sz="2800" i="1">
                              <a:solidFill>
                                <a:schemeClr val="bg1"/>
                              </a:solidFill>
                              <a:latin typeface="Cambria Math" panose="02040503050406030204" pitchFamily="18" charset="0"/>
                            </a:rPr>
                            <m:t>𝑁</m:t>
                          </m:r>
                        </m:sup>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𝑖</m:t>
                              </m:r>
                            </m:sub>
                          </m:sSub>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𝑃</m:t>
                              </m:r>
                            </m:e>
                            <m:sub>
                              <m:r>
                                <a:rPr lang="en-US" sz="2800" i="1">
                                  <a:solidFill>
                                    <a:schemeClr val="bg1"/>
                                  </a:solidFill>
                                  <a:latin typeface="Cambria Math" panose="02040503050406030204" pitchFamily="18" charset="0"/>
                                </a:rPr>
                                <m:t>𝑖</m:t>
                              </m:r>
                            </m:sub>
                          </m:sSub>
                        </m:e>
                      </m:nary>
                    </m:oMath>
                  </m:oMathPara>
                </a14:m>
                <a:endParaRPr lang="es-MX" sz="2800" dirty="0">
                  <a:solidFill>
                    <a:schemeClr val="bg1"/>
                  </a:solidFill>
                </a:endParaRPr>
              </a:p>
            </p:txBody>
          </p:sp>
        </mc:Choice>
        <mc:Fallback>
          <p:sp>
            <p:nvSpPr>
              <p:cNvPr id="6" name="TextBox 5">
                <a:extLst>
                  <a:ext uri="{FF2B5EF4-FFF2-40B4-BE49-F238E27FC236}">
                    <a16:creationId xmlns:a16="http://schemas.microsoft.com/office/drawing/2014/main" id="{A69F0664-8878-D41F-0AEC-FB022AECB1DA}"/>
                  </a:ext>
                </a:extLst>
              </p:cNvPr>
              <p:cNvSpPr txBox="1">
                <a:spLocks noRot="1" noChangeAspect="1" noMove="1" noResize="1" noEditPoints="1" noAdjustHandles="1" noChangeArrowheads="1" noChangeShapeType="1" noTextEdit="1"/>
              </p:cNvSpPr>
              <p:nvPr/>
            </p:nvSpPr>
            <p:spPr>
              <a:xfrm>
                <a:off x="1463529" y="974275"/>
                <a:ext cx="3151696" cy="1211550"/>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40E64E5-18EE-837A-135A-1C9CF3EA8A3F}"/>
                  </a:ext>
                </a:extLst>
              </p:cNvPr>
              <p:cNvSpPr txBox="1"/>
              <p:nvPr/>
            </p:nvSpPr>
            <p:spPr>
              <a:xfrm>
                <a:off x="589925" y="2730622"/>
                <a:ext cx="4898905" cy="961161"/>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solidFill>
                            <a:schemeClr val="bg1"/>
                          </a:solidFill>
                          <a:latin typeface="Cambria Math" panose="02040503050406030204" pitchFamily="18" charset="0"/>
                        </a:rPr>
                        <m:t>𝑝𝑒𝑛𝑎𝑙𝑡𝑦</m:t>
                      </m:r>
                      <m:r>
                        <a:rPr lang="es-MX" sz="2800" b="0" i="1" smtClean="0">
                          <a:solidFill>
                            <a:schemeClr val="bg1"/>
                          </a:solidFill>
                          <a:latin typeface="Cambria Math" panose="02040503050406030204" pitchFamily="18" charset="0"/>
                        </a:rPr>
                        <m:t>=</m:t>
                      </m:r>
                      <m:d>
                        <m:dPr>
                          <m:begChr m:val="{"/>
                          <m:endChr m:val=""/>
                          <m:ctrlPr>
                            <a:rPr lang="es-MX" sz="2800" b="0" i="1" smtClean="0">
                              <a:solidFill>
                                <a:schemeClr val="bg1"/>
                              </a:solidFill>
                              <a:latin typeface="Cambria Math" panose="02040503050406030204" pitchFamily="18" charset="0"/>
                            </a:rPr>
                          </m:ctrlPr>
                        </m:dPr>
                        <m:e>
                          <m:eqArr>
                            <m:eqArrPr>
                              <m:ctrlPr>
                                <a:rPr lang="es-MX" sz="2800" b="0" i="1" smtClean="0">
                                  <a:solidFill>
                                    <a:schemeClr val="bg1"/>
                                  </a:solidFill>
                                  <a:latin typeface="Cambria Math" panose="02040503050406030204" pitchFamily="18" charset="0"/>
                                </a:rPr>
                              </m:ctrlPr>
                            </m:eqArrPr>
                            <m:e>
                              <m:r>
                                <a:rPr lang="es-MX" sz="2800" b="0" i="1" smtClean="0">
                                  <a:solidFill>
                                    <a:schemeClr val="bg1"/>
                                  </a:solidFill>
                                  <a:latin typeface="Cambria Math" panose="02040503050406030204" pitchFamily="18" charset="0"/>
                                </a:rPr>
                                <m:t>𝜎</m:t>
                              </m:r>
                              <m:r>
                                <a:rPr lang="es-MX" sz="2800" b="0" i="1" smtClean="0">
                                  <a:solidFill>
                                    <a:schemeClr val="bg1"/>
                                  </a:solidFill>
                                  <a:latin typeface="Cambria Math" panose="02040503050406030204" pitchFamily="18" charset="0"/>
                                </a:rPr>
                                <m:t>×</m:t>
                              </m:r>
                              <m:r>
                                <a:rPr lang="es-MX" sz="2800" b="0" i="1" smtClean="0">
                                  <a:solidFill>
                                    <a:schemeClr val="bg1"/>
                                  </a:solidFill>
                                  <a:latin typeface="Cambria Math" panose="02040503050406030204" pitchFamily="18" charset="0"/>
                                </a:rPr>
                                <m:t>𝐸𝑥</m:t>
                              </m:r>
                              <m:r>
                                <a:rPr lang="es-MX" sz="2800" b="0" i="1" smtClean="0">
                                  <a:solidFill>
                                    <a:schemeClr val="bg1"/>
                                  </a:solidFill>
                                  <a:latin typeface="Cambria Math" panose="02040503050406030204" pitchFamily="18" charset="0"/>
                                </a:rPr>
                                <m:t>   </m:t>
                              </m:r>
                              <m:r>
                                <a:rPr lang="es-MX" sz="2800" b="0" i="1" smtClean="0">
                                  <a:solidFill>
                                    <a:schemeClr val="bg1"/>
                                  </a:solidFill>
                                  <a:latin typeface="Cambria Math" panose="02040503050406030204" pitchFamily="18" charset="0"/>
                                </a:rPr>
                                <m:t>𝑠𝑖</m:t>
                              </m:r>
                              <m:r>
                                <a:rPr lang="es-MX" sz="2800" b="0" i="1" smtClean="0">
                                  <a:solidFill>
                                    <a:schemeClr val="bg1"/>
                                  </a:solidFill>
                                  <a:latin typeface="Cambria Math" panose="02040503050406030204" pitchFamily="18" charset="0"/>
                                </a:rPr>
                                <m:t>   </m:t>
                              </m:r>
                              <m:r>
                                <a:rPr lang="es-MX" sz="2800" b="0" i="1" smtClean="0">
                                  <a:solidFill>
                                    <a:schemeClr val="bg1"/>
                                  </a:solidFill>
                                  <a:latin typeface="Cambria Math" panose="02040503050406030204" pitchFamily="18" charset="0"/>
                                </a:rPr>
                                <m:t>𝐸𝑥</m:t>
                              </m:r>
                              <m:r>
                                <a:rPr lang="es-MX" sz="2800" b="0" i="1" smtClean="0">
                                  <a:solidFill>
                                    <a:schemeClr val="bg1"/>
                                  </a:solidFill>
                                  <a:latin typeface="Cambria Math" panose="02040503050406030204" pitchFamily="18" charset="0"/>
                                </a:rPr>
                                <m:t>&gt;0</m:t>
                              </m:r>
                            </m:e>
                            <m:e>
                              <m:r>
                                <a:rPr lang="es-MX" sz="2800" b="0" i="1" smtClean="0">
                                  <a:solidFill>
                                    <a:schemeClr val="bg1"/>
                                  </a:solidFill>
                                  <a:latin typeface="Cambria Math" panose="02040503050406030204" pitchFamily="18" charset="0"/>
                                </a:rPr>
                                <m:t>0             </m:t>
                              </m:r>
                              <m:r>
                                <a:rPr lang="es-MX" sz="2800" b="0" i="1" smtClean="0">
                                  <a:solidFill>
                                    <a:schemeClr val="bg1"/>
                                  </a:solidFill>
                                  <a:latin typeface="Cambria Math" panose="02040503050406030204" pitchFamily="18" charset="0"/>
                                </a:rPr>
                                <m:t>𝑠𝑖</m:t>
                              </m:r>
                              <m:r>
                                <a:rPr lang="es-MX" sz="2800" b="0" i="1" smtClean="0">
                                  <a:solidFill>
                                    <a:schemeClr val="bg1"/>
                                  </a:solidFill>
                                  <a:latin typeface="Cambria Math" panose="02040503050406030204" pitchFamily="18" charset="0"/>
                                </a:rPr>
                                <m:t>   </m:t>
                              </m:r>
                              <m:r>
                                <a:rPr lang="es-MX" sz="2800" b="0" i="1" smtClean="0">
                                  <a:solidFill>
                                    <a:schemeClr val="bg1"/>
                                  </a:solidFill>
                                  <a:latin typeface="Cambria Math" panose="02040503050406030204" pitchFamily="18" charset="0"/>
                                </a:rPr>
                                <m:t>𝐸𝑥</m:t>
                              </m:r>
                              <m:r>
                                <a:rPr lang="es-MX" sz="2800" b="0" i="1" smtClean="0">
                                  <a:solidFill>
                                    <a:schemeClr val="bg1"/>
                                  </a:solidFill>
                                  <a:latin typeface="Cambria Math" panose="02040503050406030204" pitchFamily="18" charset="0"/>
                                </a:rPr>
                                <m:t>≤0</m:t>
                              </m:r>
                            </m:e>
                          </m:eqArr>
                        </m:e>
                      </m:d>
                    </m:oMath>
                  </m:oMathPara>
                </a14:m>
                <a:endParaRPr lang="es-MX" sz="2800" dirty="0">
                  <a:solidFill>
                    <a:schemeClr val="bg1"/>
                  </a:solidFill>
                </a:endParaRPr>
              </a:p>
            </p:txBody>
          </p:sp>
        </mc:Choice>
        <mc:Fallback>
          <p:sp>
            <p:nvSpPr>
              <p:cNvPr id="7" name="TextBox 6">
                <a:extLst>
                  <a:ext uri="{FF2B5EF4-FFF2-40B4-BE49-F238E27FC236}">
                    <a16:creationId xmlns:a16="http://schemas.microsoft.com/office/drawing/2014/main" id="{A40E64E5-18EE-837A-135A-1C9CF3EA8A3F}"/>
                  </a:ext>
                </a:extLst>
              </p:cNvPr>
              <p:cNvSpPr txBox="1">
                <a:spLocks noRot="1" noChangeAspect="1" noMove="1" noResize="1" noEditPoints="1" noAdjustHandles="1" noChangeArrowheads="1" noChangeShapeType="1" noTextEdit="1"/>
              </p:cNvSpPr>
              <p:nvPr/>
            </p:nvSpPr>
            <p:spPr>
              <a:xfrm>
                <a:off x="589925" y="2730622"/>
                <a:ext cx="4898905" cy="961161"/>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6AD3226-04A8-D08B-BD76-F659478BF3B6}"/>
                  </a:ext>
                </a:extLst>
              </p:cNvPr>
              <p:cNvSpPr txBox="1"/>
              <p:nvPr/>
            </p:nvSpPr>
            <p:spPr>
              <a:xfrm>
                <a:off x="882890" y="4188536"/>
                <a:ext cx="4312976" cy="1211550"/>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solidFill>
                            <a:schemeClr val="bg1"/>
                          </a:solidFill>
                          <a:latin typeface="Cambria Math" panose="02040503050406030204" pitchFamily="18" charset="0"/>
                        </a:rPr>
                        <m:t>𝑓</m:t>
                      </m:r>
                      <m:d>
                        <m:dPr>
                          <m:ctrlPr>
                            <a:rPr lang="es-MX" sz="2800" b="0" i="1" smtClean="0">
                              <a:solidFill>
                                <a:schemeClr val="bg1"/>
                              </a:solidFill>
                              <a:latin typeface="Cambria Math" panose="02040503050406030204" pitchFamily="18" charset="0"/>
                            </a:rPr>
                          </m:ctrlPr>
                        </m:dPr>
                        <m:e>
                          <m:r>
                            <a:rPr lang="es-MX" sz="2800" b="0" i="1" smtClean="0">
                              <a:solidFill>
                                <a:schemeClr val="bg1"/>
                              </a:solidFill>
                              <a:latin typeface="Cambria Math" panose="02040503050406030204" pitchFamily="18" charset="0"/>
                            </a:rPr>
                            <m:t>𝑆</m:t>
                          </m:r>
                        </m:e>
                      </m:d>
                      <m:r>
                        <a:rPr lang="es-MX" sz="2800" b="0" i="1" smtClean="0">
                          <a:solidFill>
                            <a:schemeClr val="bg1"/>
                          </a:solidFill>
                          <a:latin typeface="Cambria Math" panose="02040503050406030204" pitchFamily="18" charset="0"/>
                        </a:rPr>
                        <m:t>=</m:t>
                      </m:r>
                      <m:nary>
                        <m:naryPr>
                          <m:chr m:val="∑"/>
                          <m:ctrlPr>
                            <a:rPr lang="en-US" sz="2800" i="1">
                              <a:solidFill>
                                <a:schemeClr val="bg1"/>
                              </a:solidFill>
                              <a:latin typeface="Cambria Math" panose="02040503050406030204" pitchFamily="18" charset="0"/>
                            </a:rPr>
                          </m:ctrlPr>
                        </m:naryPr>
                        <m:sub>
                          <m:r>
                            <m:rPr>
                              <m:brk m:alnAt="23"/>
                            </m:rPr>
                            <a:rPr lang="en-US" sz="2800" i="1">
                              <a:solidFill>
                                <a:schemeClr val="bg1"/>
                              </a:solidFill>
                              <a:latin typeface="Cambria Math" panose="02040503050406030204" pitchFamily="18" charset="0"/>
                            </a:rPr>
                            <m:t>𝑖</m:t>
                          </m:r>
                          <m:r>
                            <a:rPr lang="en-US" sz="2800" i="1">
                              <a:solidFill>
                                <a:schemeClr val="bg1"/>
                              </a:solidFill>
                              <a:latin typeface="Cambria Math" panose="02040503050406030204" pitchFamily="18" charset="0"/>
                            </a:rPr>
                            <m:t>=1</m:t>
                          </m:r>
                        </m:sub>
                        <m:sup>
                          <m:r>
                            <a:rPr lang="en-US" sz="2800" i="1">
                              <a:solidFill>
                                <a:schemeClr val="bg1"/>
                              </a:solidFill>
                              <a:latin typeface="Cambria Math" panose="02040503050406030204" pitchFamily="18" charset="0"/>
                            </a:rPr>
                            <m:t>𝑁</m:t>
                          </m:r>
                        </m:sup>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𝑖</m:t>
                              </m:r>
                            </m:sub>
                          </m:sSub>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𝑉</m:t>
                              </m:r>
                            </m:e>
                            <m:sub>
                              <m:r>
                                <a:rPr lang="en-US" sz="2800" i="1">
                                  <a:solidFill>
                                    <a:schemeClr val="bg1"/>
                                  </a:solidFill>
                                  <a:latin typeface="Cambria Math" panose="02040503050406030204" pitchFamily="18" charset="0"/>
                                </a:rPr>
                                <m:t>𝑖</m:t>
                              </m:r>
                            </m:sub>
                          </m:sSub>
                        </m:e>
                      </m:nary>
                      <m:r>
                        <a:rPr lang="es-MX" sz="2800" b="0" i="1" smtClean="0">
                          <a:solidFill>
                            <a:schemeClr val="bg1"/>
                          </a:solidFill>
                          <a:latin typeface="Cambria Math" panose="02040503050406030204" pitchFamily="18" charset="0"/>
                        </a:rPr>
                        <m:t>+</m:t>
                      </m:r>
                      <m:r>
                        <a:rPr lang="es-MX" sz="2800" b="0" i="1" smtClean="0">
                          <a:solidFill>
                            <a:schemeClr val="bg1"/>
                          </a:solidFill>
                          <a:latin typeface="Cambria Math" panose="02040503050406030204" pitchFamily="18" charset="0"/>
                        </a:rPr>
                        <m:t>𝑝𝑒𝑛𝑎𝑙𝑡𝑦</m:t>
                      </m:r>
                    </m:oMath>
                  </m:oMathPara>
                </a14:m>
                <a:endParaRPr lang="es-MX" sz="2800" dirty="0">
                  <a:solidFill>
                    <a:schemeClr val="bg1"/>
                  </a:solidFill>
                </a:endParaRPr>
              </a:p>
            </p:txBody>
          </p:sp>
        </mc:Choice>
        <mc:Fallback>
          <p:sp>
            <p:nvSpPr>
              <p:cNvPr id="8" name="TextBox 7">
                <a:extLst>
                  <a:ext uri="{FF2B5EF4-FFF2-40B4-BE49-F238E27FC236}">
                    <a16:creationId xmlns:a16="http://schemas.microsoft.com/office/drawing/2014/main" id="{A6AD3226-04A8-D08B-BD76-F659478BF3B6}"/>
                  </a:ext>
                </a:extLst>
              </p:cNvPr>
              <p:cNvSpPr txBox="1">
                <a:spLocks noRot="1" noChangeAspect="1" noMove="1" noResize="1" noEditPoints="1" noAdjustHandles="1" noChangeArrowheads="1" noChangeShapeType="1" noTextEdit="1"/>
              </p:cNvSpPr>
              <p:nvPr/>
            </p:nvSpPr>
            <p:spPr>
              <a:xfrm>
                <a:off x="882890" y="4188536"/>
                <a:ext cx="4312976" cy="1211550"/>
              </a:xfrm>
              <a:prstGeom prst="rect">
                <a:avLst/>
              </a:prstGeom>
              <a:blipFill>
                <a:blip r:embed="rId7"/>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402653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AA258-B528-8BF6-DB49-41561C0FED4F}"/>
              </a:ext>
            </a:extLst>
          </p:cNvPr>
          <p:cNvSpPr>
            <a:spLocks noGrp="1"/>
          </p:cNvSpPr>
          <p:nvPr>
            <p:ph type="title"/>
          </p:nvPr>
        </p:nvSpPr>
        <p:spPr>
          <a:xfrm>
            <a:off x="771555" y="558800"/>
            <a:ext cx="10353762" cy="1257300"/>
          </a:xfrm>
        </p:spPr>
        <p:txBody>
          <a:bodyPr>
            <a:normAutofit/>
          </a:bodyPr>
          <a:lstStyle/>
          <a:p>
            <a:r>
              <a:rPr lang="es-MX" dirty="0"/>
              <a:t>Propuesta de métodos estocásticos</a:t>
            </a:r>
          </a:p>
        </p:txBody>
      </p:sp>
      <p:sp>
        <p:nvSpPr>
          <p:cNvPr id="3" name="TextBox 2">
            <a:extLst>
              <a:ext uri="{FF2B5EF4-FFF2-40B4-BE49-F238E27FC236}">
                <a16:creationId xmlns:a16="http://schemas.microsoft.com/office/drawing/2014/main" id="{9828EEEC-CADB-2CEB-44D8-5DB65565F852}"/>
              </a:ext>
            </a:extLst>
          </p:cNvPr>
          <p:cNvSpPr txBox="1"/>
          <p:nvPr/>
        </p:nvSpPr>
        <p:spPr>
          <a:xfrm>
            <a:off x="1163076" y="1899920"/>
            <a:ext cx="4658604" cy="3900683"/>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v"/>
            </a:pPr>
            <a:r>
              <a:rPr lang="es-MX" sz="2800" dirty="0">
                <a:solidFill>
                  <a:schemeClr val="tx1">
                    <a:lumMod val="50000"/>
                  </a:schemeClr>
                </a:solidFill>
              </a:rPr>
              <a:t>Instancias generadas</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Función fitness penalizada</a:t>
            </a:r>
          </a:p>
          <a:p>
            <a:pPr marL="457200" indent="-457200" algn="just">
              <a:lnSpc>
                <a:spcPct val="150000"/>
              </a:lnSpc>
              <a:buFont typeface="Wingdings" panose="05000000000000000000" pitchFamily="2" charset="2"/>
              <a:buChar char="v"/>
            </a:pPr>
            <a:r>
              <a:rPr lang="es-MX" sz="2800" dirty="0"/>
              <a:t>Búsqueda Local</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Búsqueda Iterativa</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Algoritmo Genético</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Algoritmo </a:t>
            </a:r>
            <a:r>
              <a:rPr lang="es-MX" sz="2800" dirty="0" err="1">
                <a:solidFill>
                  <a:schemeClr val="tx1">
                    <a:lumMod val="50000"/>
                  </a:schemeClr>
                </a:solidFill>
              </a:rPr>
              <a:t>Memetico</a:t>
            </a:r>
            <a:endParaRPr lang="es-MX" sz="2800" dirty="0">
              <a:solidFill>
                <a:schemeClr val="tx1">
                  <a:lumMod val="50000"/>
                </a:schemeClr>
              </a:solidFill>
            </a:endParaRPr>
          </a:p>
        </p:txBody>
      </p:sp>
      <p:sp>
        <p:nvSpPr>
          <p:cNvPr id="6" name="TextBox 5">
            <a:extLst>
              <a:ext uri="{FF2B5EF4-FFF2-40B4-BE49-F238E27FC236}">
                <a16:creationId xmlns:a16="http://schemas.microsoft.com/office/drawing/2014/main" id="{F359FA98-9577-1D12-A85C-28EA7A669C3D}"/>
              </a:ext>
            </a:extLst>
          </p:cNvPr>
          <p:cNvSpPr txBox="1"/>
          <p:nvPr/>
        </p:nvSpPr>
        <p:spPr>
          <a:xfrm>
            <a:off x="7975600" y="5194155"/>
            <a:ext cx="3759200" cy="646331"/>
          </a:xfrm>
          <a:prstGeom prst="rect">
            <a:avLst/>
          </a:prstGeom>
          <a:noFill/>
        </p:spPr>
        <p:txBody>
          <a:bodyPr wrap="square">
            <a:spAutoFit/>
          </a:bodyPr>
          <a:lstStyle/>
          <a:p>
            <a:r>
              <a:rPr lang="es-MX" dirty="0">
                <a:hlinkClick r:id="rId2"/>
              </a:rPr>
              <a:t>https://github.com/5an7y/Knapsack</a:t>
            </a:r>
            <a:endParaRPr lang="es-MX" dirty="0"/>
          </a:p>
          <a:p>
            <a:endParaRPr lang="es-MX" dirty="0"/>
          </a:p>
        </p:txBody>
      </p:sp>
      <p:pic>
        <p:nvPicPr>
          <p:cNvPr id="7170" name="Picture 2" descr="GitHub - Apps en Google Play">
            <a:extLst>
              <a:ext uri="{FF2B5EF4-FFF2-40B4-BE49-F238E27FC236}">
                <a16:creationId xmlns:a16="http://schemas.microsoft.com/office/drawing/2014/main" id="{779BF84C-0082-ADFB-33D2-6EC0BF452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0720" y="2204647"/>
            <a:ext cx="2600960" cy="260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001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196959-78E7-9F54-BD4F-357628D9293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s-MX" sz="4000" dirty="0"/>
              <a:t>Vecindad</a:t>
            </a:r>
          </a:p>
        </p:txBody>
      </p:sp>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643198" y="1722289"/>
                <a:ext cx="5052713" cy="4729311"/>
              </a:xfrm>
            </p:spPr>
            <p:txBody>
              <a:bodyPr anchor="t">
                <a:normAutofit/>
              </a:bodyPr>
              <a:lstStyle/>
              <a:p>
                <a:pPr marL="36900" lvl="0" indent="0" algn="just">
                  <a:lnSpc>
                    <a:spcPct val="150000"/>
                  </a:lnSpc>
                  <a:buNone/>
                </a:pPr>
                <a:r>
                  <a:rPr lang="es-MX" sz="2400" dirty="0"/>
                  <a:t>Para varios de los algoritmos presentados se requiere hacer una búsqueda local sobre el espacio. Para esto necesitamos definir una vecindad.</a:t>
                </a:r>
              </a:p>
              <a:p>
                <a:pPr marL="36900" lvl="0" indent="0" algn="just">
                  <a:lnSpc>
                    <a:spcPct val="150000"/>
                  </a:lnSpc>
                  <a:buNone/>
                </a:pPr>
                <a:r>
                  <a:rPr lang="es-MX" sz="2400" dirty="0"/>
                  <a:t>Una vecindad de tamaño </a:t>
                </a:r>
                <a14:m>
                  <m:oMath xmlns:m="http://schemas.openxmlformats.org/officeDocument/2006/math">
                    <m:r>
                      <a:rPr lang="en-US" sz="2400" b="0" i="1" smtClean="0">
                        <a:latin typeface="Cambria Math" panose="02040503050406030204" pitchFamily="18" charset="0"/>
                      </a:rPr>
                      <m:t>𝐾</m:t>
                    </m:r>
                  </m:oMath>
                </a14:m>
                <a:r>
                  <a:rPr lang="es-MX" sz="2400" dirty="0"/>
                  <a:t> se basa en hacer </a:t>
                </a:r>
                <a14:m>
                  <m:oMath xmlns:m="http://schemas.openxmlformats.org/officeDocument/2006/math">
                    <m:r>
                      <a:rPr lang="en-US" sz="2400" b="0" i="1" smtClean="0">
                        <a:latin typeface="Cambria Math" panose="02040503050406030204" pitchFamily="18" charset="0"/>
                      </a:rPr>
                      <m:t>𝐾</m:t>
                    </m:r>
                  </m:oMath>
                </a14:m>
                <a:r>
                  <a:rPr lang="es-MX" sz="2400" dirty="0"/>
                  <a:t> cambios a nuestra solución actual. En especial la vecindad de tamaño 1 es hacer un cambio.</a:t>
                </a:r>
              </a:p>
            </p:txBody>
          </p:sp>
        </mc:Choice>
        <mc:Fallback xmlns="">
          <p:sp>
            <p:nvSpPr>
              <p:cNvPr id="24" name="Content Placeholder 2">
                <a:extLst>
                  <a:ext uri="{FF2B5EF4-FFF2-40B4-BE49-F238E27FC236}">
                    <a16:creationId xmlns:a16="http://schemas.microsoft.com/office/drawing/2014/main" id="{F260476B-CCA6-412B-A9C5-399C34AE6F05}"/>
                  </a:ext>
                </a:extLst>
              </p:cNvPr>
              <p:cNvSpPr>
                <a:spLocks noGrp="1" noRot="1" noChangeAspect="1" noMove="1" noResize="1" noEditPoints="1" noAdjustHandles="1" noChangeArrowheads="1" noChangeShapeType="1" noTextEdit="1"/>
              </p:cNvSpPr>
              <p:nvPr>
                <p:ph idx="1"/>
              </p:nvPr>
            </p:nvSpPr>
            <p:spPr>
              <a:xfrm>
                <a:off x="6643198" y="1722289"/>
                <a:ext cx="5052713" cy="4729311"/>
              </a:xfrm>
              <a:blipFill>
                <a:blip r:embed="rId4"/>
                <a:stretch>
                  <a:fillRect/>
                </a:stretch>
              </a:blipFill>
            </p:spPr>
            <p:txBody>
              <a:bodyPr/>
              <a:lstStyle/>
              <a:p>
                <a:r>
                  <a:rPr lang="es-MX">
                    <a:noFill/>
                  </a:rPr>
                  <a:t> </a:t>
                </a:r>
              </a:p>
            </p:txBody>
          </p:sp>
        </mc:Fallback>
      </mc:AlternateContent>
      <p:sp>
        <p:nvSpPr>
          <p:cNvPr id="9" name="Rectangle: Rounded Corners 8">
            <a:extLst>
              <a:ext uri="{FF2B5EF4-FFF2-40B4-BE49-F238E27FC236}">
                <a16:creationId xmlns:a16="http://schemas.microsoft.com/office/drawing/2014/main" id="{7507F752-1905-9369-6CC9-3036F5AD5DF9}"/>
              </a:ext>
            </a:extLst>
          </p:cNvPr>
          <p:cNvSpPr/>
          <p:nvPr/>
        </p:nvSpPr>
        <p:spPr>
          <a:xfrm>
            <a:off x="312514" y="1316507"/>
            <a:ext cx="955040" cy="411560"/>
          </a:xfrm>
          <a:prstGeom prst="roundRect">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10" name="Rectangle: Rounded Corners 9">
            <a:extLst>
              <a:ext uri="{FF2B5EF4-FFF2-40B4-BE49-F238E27FC236}">
                <a16:creationId xmlns:a16="http://schemas.microsoft.com/office/drawing/2014/main" id="{C028C4E0-584C-2559-902A-769B13715CCB}"/>
              </a:ext>
            </a:extLst>
          </p:cNvPr>
          <p:cNvSpPr/>
          <p:nvPr/>
        </p:nvSpPr>
        <p:spPr>
          <a:xfrm>
            <a:off x="1345854" y="1326139"/>
            <a:ext cx="955040" cy="411560"/>
          </a:xfrm>
          <a:prstGeom prst="roundRect">
            <a:avLst/>
          </a:prstGeom>
          <a:solidFill>
            <a:srgbClr val="00B0F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11" name="Rectangle: Rounded Corners 10">
            <a:extLst>
              <a:ext uri="{FF2B5EF4-FFF2-40B4-BE49-F238E27FC236}">
                <a16:creationId xmlns:a16="http://schemas.microsoft.com/office/drawing/2014/main" id="{29461FEC-93E8-C5D9-DA75-31F70C836863}"/>
              </a:ext>
            </a:extLst>
          </p:cNvPr>
          <p:cNvSpPr/>
          <p:nvPr/>
        </p:nvSpPr>
        <p:spPr>
          <a:xfrm>
            <a:off x="2420448" y="1310729"/>
            <a:ext cx="955040" cy="411560"/>
          </a:xfrm>
          <a:prstGeom prst="roundRect">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12" name="Rectangle: Rounded Corners 11">
            <a:extLst>
              <a:ext uri="{FF2B5EF4-FFF2-40B4-BE49-F238E27FC236}">
                <a16:creationId xmlns:a16="http://schemas.microsoft.com/office/drawing/2014/main" id="{879E21CD-F3F2-EF1B-9D64-0655CA182A15}"/>
              </a:ext>
            </a:extLst>
          </p:cNvPr>
          <p:cNvSpPr/>
          <p:nvPr/>
        </p:nvSpPr>
        <p:spPr>
          <a:xfrm>
            <a:off x="3495043" y="1310729"/>
            <a:ext cx="955040" cy="411560"/>
          </a:xfrm>
          <a:prstGeom prst="roundRect">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sz="2800" dirty="0">
                <a:solidFill>
                  <a:schemeClr val="bg1"/>
                </a:solidFill>
              </a:rPr>
              <a:t>1</a:t>
            </a:r>
          </a:p>
        </p:txBody>
      </p:sp>
      <p:sp>
        <p:nvSpPr>
          <p:cNvPr id="13" name="Rectangle: Rounded Corners 12">
            <a:extLst>
              <a:ext uri="{FF2B5EF4-FFF2-40B4-BE49-F238E27FC236}">
                <a16:creationId xmlns:a16="http://schemas.microsoft.com/office/drawing/2014/main" id="{8C2CC412-3440-304F-2B98-7C9CAB59CD74}"/>
              </a:ext>
            </a:extLst>
          </p:cNvPr>
          <p:cNvSpPr/>
          <p:nvPr/>
        </p:nvSpPr>
        <p:spPr>
          <a:xfrm>
            <a:off x="4585977" y="1310729"/>
            <a:ext cx="955040" cy="411560"/>
          </a:xfrm>
          <a:prstGeom prst="roundRect">
            <a:avLst/>
          </a:prstGeom>
          <a:solidFill>
            <a:srgbClr val="00B0F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14" name="Rectangle: Rounded Corners 13">
            <a:extLst>
              <a:ext uri="{FF2B5EF4-FFF2-40B4-BE49-F238E27FC236}">
                <a16:creationId xmlns:a16="http://schemas.microsoft.com/office/drawing/2014/main" id="{EF3DF975-E447-540D-D204-14E96D0C5BE5}"/>
              </a:ext>
            </a:extLst>
          </p:cNvPr>
          <p:cNvSpPr/>
          <p:nvPr/>
        </p:nvSpPr>
        <p:spPr>
          <a:xfrm>
            <a:off x="312514" y="2652268"/>
            <a:ext cx="955040" cy="41156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15" name="Rectangle: Rounded Corners 14">
            <a:extLst>
              <a:ext uri="{FF2B5EF4-FFF2-40B4-BE49-F238E27FC236}">
                <a16:creationId xmlns:a16="http://schemas.microsoft.com/office/drawing/2014/main" id="{9CC6E5B8-F861-A04E-AE9D-213978FD6D5B}"/>
              </a:ext>
            </a:extLst>
          </p:cNvPr>
          <p:cNvSpPr/>
          <p:nvPr/>
        </p:nvSpPr>
        <p:spPr>
          <a:xfrm>
            <a:off x="1370154" y="2652268"/>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16" name="Rectangle: Rounded Corners 15">
            <a:extLst>
              <a:ext uri="{FF2B5EF4-FFF2-40B4-BE49-F238E27FC236}">
                <a16:creationId xmlns:a16="http://schemas.microsoft.com/office/drawing/2014/main" id="{D6651267-9125-0F06-8EB9-57B8882E7197}"/>
              </a:ext>
            </a:extLst>
          </p:cNvPr>
          <p:cNvSpPr/>
          <p:nvPr/>
        </p:nvSpPr>
        <p:spPr>
          <a:xfrm>
            <a:off x="2461088" y="2652268"/>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17" name="Rectangle: Rounded Corners 16">
            <a:extLst>
              <a:ext uri="{FF2B5EF4-FFF2-40B4-BE49-F238E27FC236}">
                <a16:creationId xmlns:a16="http://schemas.microsoft.com/office/drawing/2014/main" id="{9CD4E857-90A5-1BF2-E242-F27E9352E110}"/>
              </a:ext>
            </a:extLst>
          </p:cNvPr>
          <p:cNvSpPr/>
          <p:nvPr/>
        </p:nvSpPr>
        <p:spPr>
          <a:xfrm>
            <a:off x="3523532" y="2636858"/>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sz="2800" dirty="0">
                <a:solidFill>
                  <a:schemeClr val="bg1"/>
                </a:solidFill>
              </a:rPr>
              <a:t>1</a:t>
            </a:r>
          </a:p>
        </p:txBody>
      </p:sp>
      <p:sp>
        <p:nvSpPr>
          <p:cNvPr id="18" name="Rectangle: Rounded Corners 17">
            <a:extLst>
              <a:ext uri="{FF2B5EF4-FFF2-40B4-BE49-F238E27FC236}">
                <a16:creationId xmlns:a16="http://schemas.microsoft.com/office/drawing/2014/main" id="{BED5F1B0-E31F-5C7B-1BE2-A4FB69817F31}"/>
              </a:ext>
            </a:extLst>
          </p:cNvPr>
          <p:cNvSpPr/>
          <p:nvPr/>
        </p:nvSpPr>
        <p:spPr>
          <a:xfrm>
            <a:off x="4614466" y="2636858"/>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36" name="Rectangle: Rounded Corners 35">
            <a:extLst>
              <a:ext uri="{FF2B5EF4-FFF2-40B4-BE49-F238E27FC236}">
                <a16:creationId xmlns:a16="http://schemas.microsoft.com/office/drawing/2014/main" id="{CB3651D2-DAE2-270E-8416-1DBB279A3177}"/>
              </a:ext>
            </a:extLst>
          </p:cNvPr>
          <p:cNvSpPr/>
          <p:nvPr/>
        </p:nvSpPr>
        <p:spPr>
          <a:xfrm>
            <a:off x="345362" y="3223220"/>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37" name="Rectangle: Rounded Corners 36">
            <a:extLst>
              <a:ext uri="{FF2B5EF4-FFF2-40B4-BE49-F238E27FC236}">
                <a16:creationId xmlns:a16="http://schemas.microsoft.com/office/drawing/2014/main" id="{50CAA95D-4BCE-3ADD-BDC2-FDFC55455CE3}"/>
              </a:ext>
            </a:extLst>
          </p:cNvPr>
          <p:cNvSpPr/>
          <p:nvPr/>
        </p:nvSpPr>
        <p:spPr>
          <a:xfrm>
            <a:off x="1403002" y="3223220"/>
            <a:ext cx="955040" cy="41156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38" name="Rectangle: Rounded Corners 37">
            <a:extLst>
              <a:ext uri="{FF2B5EF4-FFF2-40B4-BE49-F238E27FC236}">
                <a16:creationId xmlns:a16="http://schemas.microsoft.com/office/drawing/2014/main" id="{C01FD1C3-016B-7AD3-CD5D-528EBD14C52E}"/>
              </a:ext>
            </a:extLst>
          </p:cNvPr>
          <p:cNvSpPr/>
          <p:nvPr/>
        </p:nvSpPr>
        <p:spPr>
          <a:xfrm>
            <a:off x="2493936" y="3223220"/>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39" name="Rectangle: Rounded Corners 38">
            <a:extLst>
              <a:ext uri="{FF2B5EF4-FFF2-40B4-BE49-F238E27FC236}">
                <a16:creationId xmlns:a16="http://schemas.microsoft.com/office/drawing/2014/main" id="{2ED3DB55-7E95-B545-BA14-FEAD45DBF481}"/>
              </a:ext>
            </a:extLst>
          </p:cNvPr>
          <p:cNvSpPr/>
          <p:nvPr/>
        </p:nvSpPr>
        <p:spPr>
          <a:xfrm>
            <a:off x="3556380" y="3207810"/>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sz="2800" dirty="0">
                <a:solidFill>
                  <a:schemeClr val="bg1"/>
                </a:solidFill>
              </a:rPr>
              <a:t>1</a:t>
            </a:r>
          </a:p>
        </p:txBody>
      </p:sp>
      <p:sp>
        <p:nvSpPr>
          <p:cNvPr id="40" name="Rectangle: Rounded Corners 39">
            <a:extLst>
              <a:ext uri="{FF2B5EF4-FFF2-40B4-BE49-F238E27FC236}">
                <a16:creationId xmlns:a16="http://schemas.microsoft.com/office/drawing/2014/main" id="{B814924D-868E-E18C-3663-93714A6E1128}"/>
              </a:ext>
            </a:extLst>
          </p:cNvPr>
          <p:cNvSpPr/>
          <p:nvPr/>
        </p:nvSpPr>
        <p:spPr>
          <a:xfrm>
            <a:off x="4647314" y="3207810"/>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41" name="Rectangle: Rounded Corners 40">
            <a:extLst>
              <a:ext uri="{FF2B5EF4-FFF2-40B4-BE49-F238E27FC236}">
                <a16:creationId xmlns:a16="http://schemas.microsoft.com/office/drawing/2014/main" id="{E7C8BE09-BC10-05BE-FD91-8AB84C726DA2}"/>
              </a:ext>
            </a:extLst>
          </p:cNvPr>
          <p:cNvSpPr/>
          <p:nvPr/>
        </p:nvSpPr>
        <p:spPr>
          <a:xfrm>
            <a:off x="329776" y="3809583"/>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42" name="Rectangle: Rounded Corners 41">
            <a:extLst>
              <a:ext uri="{FF2B5EF4-FFF2-40B4-BE49-F238E27FC236}">
                <a16:creationId xmlns:a16="http://schemas.microsoft.com/office/drawing/2014/main" id="{3F32B695-2528-317E-3BCB-440BC3877E74}"/>
              </a:ext>
            </a:extLst>
          </p:cNvPr>
          <p:cNvSpPr/>
          <p:nvPr/>
        </p:nvSpPr>
        <p:spPr>
          <a:xfrm>
            <a:off x="1387416" y="3809583"/>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43" name="Rectangle: Rounded Corners 42">
            <a:extLst>
              <a:ext uri="{FF2B5EF4-FFF2-40B4-BE49-F238E27FC236}">
                <a16:creationId xmlns:a16="http://schemas.microsoft.com/office/drawing/2014/main" id="{82C93928-2D91-F303-FC97-BBA99180BDC2}"/>
              </a:ext>
            </a:extLst>
          </p:cNvPr>
          <p:cNvSpPr/>
          <p:nvPr/>
        </p:nvSpPr>
        <p:spPr>
          <a:xfrm>
            <a:off x="2478350" y="3809583"/>
            <a:ext cx="955040" cy="41156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44" name="Rectangle: Rounded Corners 43">
            <a:extLst>
              <a:ext uri="{FF2B5EF4-FFF2-40B4-BE49-F238E27FC236}">
                <a16:creationId xmlns:a16="http://schemas.microsoft.com/office/drawing/2014/main" id="{E908404A-DA63-69E8-A9BA-675FC9FA2BF3}"/>
              </a:ext>
            </a:extLst>
          </p:cNvPr>
          <p:cNvSpPr/>
          <p:nvPr/>
        </p:nvSpPr>
        <p:spPr>
          <a:xfrm>
            <a:off x="3540794" y="3794173"/>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sz="2800" dirty="0">
                <a:solidFill>
                  <a:schemeClr val="bg1"/>
                </a:solidFill>
              </a:rPr>
              <a:t>1</a:t>
            </a:r>
          </a:p>
        </p:txBody>
      </p:sp>
      <p:sp>
        <p:nvSpPr>
          <p:cNvPr id="45" name="Rectangle: Rounded Corners 44">
            <a:extLst>
              <a:ext uri="{FF2B5EF4-FFF2-40B4-BE49-F238E27FC236}">
                <a16:creationId xmlns:a16="http://schemas.microsoft.com/office/drawing/2014/main" id="{770CE20E-C5FD-4671-B32B-2AC2A3697784}"/>
              </a:ext>
            </a:extLst>
          </p:cNvPr>
          <p:cNvSpPr/>
          <p:nvPr/>
        </p:nvSpPr>
        <p:spPr>
          <a:xfrm>
            <a:off x="4631728" y="3794173"/>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46" name="Rectangle: Rounded Corners 45">
            <a:extLst>
              <a:ext uri="{FF2B5EF4-FFF2-40B4-BE49-F238E27FC236}">
                <a16:creationId xmlns:a16="http://schemas.microsoft.com/office/drawing/2014/main" id="{476EA8F0-A0A8-FB6E-4089-B08959D51A6A}"/>
              </a:ext>
            </a:extLst>
          </p:cNvPr>
          <p:cNvSpPr/>
          <p:nvPr/>
        </p:nvSpPr>
        <p:spPr>
          <a:xfrm>
            <a:off x="345362" y="4437140"/>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47" name="Rectangle: Rounded Corners 46">
            <a:extLst>
              <a:ext uri="{FF2B5EF4-FFF2-40B4-BE49-F238E27FC236}">
                <a16:creationId xmlns:a16="http://schemas.microsoft.com/office/drawing/2014/main" id="{40F27483-089E-638F-0AC4-E1B7887CA067}"/>
              </a:ext>
            </a:extLst>
          </p:cNvPr>
          <p:cNvSpPr/>
          <p:nvPr/>
        </p:nvSpPr>
        <p:spPr>
          <a:xfrm>
            <a:off x="1403002" y="4437140"/>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48" name="Rectangle: Rounded Corners 47">
            <a:extLst>
              <a:ext uri="{FF2B5EF4-FFF2-40B4-BE49-F238E27FC236}">
                <a16:creationId xmlns:a16="http://schemas.microsoft.com/office/drawing/2014/main" id="{1CDBCBFF-9EB4-8E75-230F-CBBF74BD5E73}"/>
              </a:ext>
            </a:extLst>
          </p:cNvPr>
          <p:cNvSpPr/>
          <p:nvPr/>
        </p:nvSpPr>
        <p:spPr>
          <a:xfrm>
            <a:off x="2493936" y="4437140"/>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49" name="Rectangle: Rounded Corners 48">
            <a:extLst>
              <a:ext uri="{FF2B5EF4-FFF2-40B4-BE49-F238E27FC236}">
                <a16:creationId xmlns:a16="http://schemas.microsoft.com/office/drawing/2014/main" id="{E384D883-B4C8-8D0B-D196-DC7A7A5EA1EE}"/>
              </a:ext>
            </a:extLst>
          </p:cNvPr>
          <p:cNvSpPr/>
          <p:nvPr/>
        </p:nvSpPr>
        <p:spPr>
          <a:xfrm>
            <a:off x="3556380" y="4421730"/>
            <a:ext cx="955040" cy="41156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50" name="Rectangle: Rounded Corners 49">
            <a:extLst>
              <a:ext uri="{FF2B5EF4-FFF2-40B4-BE49-F238E27FC236}">
                <a16:creationId xmlns:a16="http://schemas.microsoft.com/office/drawing/2014/main" id="{A504325B-D484-C601-F101-BBBEAB9ED920}"/>
              </a:ext>
            </a:extLst>
          </p:cNvPr>
          <p:cNvSpPr/>
          <p:nvPr/>
        </p:nvSpPr>
        <p:spPr>
          <a:xfrm>
            <a:off x="4647314" y="4421730"/>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51" name="Rectangle: Rounded Corners 50">
            <a:extLst>
              <a:ext uri="{FF2B5EF4-FFF2-40B4-BE49-F238E27FC236}">
                <a16:creationId xmlns:a16="http://schemas.microsoft.com/office/drawing/2014/main" id="{9ABB6B10-4224-DBD7-B75D-097D08EC5901}"/>
              </a:ext>
            </a:extLst>
          </p:cNvPr>
          <p:cNvSpPr/>
          <p:nvPr/>
        </p:nvSpPr>
        <p:spPr>
          <a:xfrm>
            <a:off x="345362" y="5129933"/>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52" name="Rectangle: Rounded Corners 51">
            <a:extLst>
              <a:ext uri="{FF2B5EF4-FFF2-40B4-BE49-F238E27FC236}">
                <a16:creationId xmlns:a16="http://schemas.microsoft.com/office/drawing/2014/main" id="{F552F195-E668-882D-BF43-BAD83CEA6461}"/>
              </a:ext>
            </a:extLst>
          </p:cNvPr>
          <p:cNvSpPr/>
          <p:nvPr/>
        </p:nvSpPr>
        <p:spPr>
          <a:xfrm>
            <a:off x="1403002" y="5129933"/>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53" name="Rectangle: Rounded Corners 52">
            <a:extLst>
              <a:ext uri="{FF2B5EF4-FFF2-40B4-BE49-F238E27FC236}">
                <a16:creationId xmlns:a16="http://schemas.microsoft.com/office/drawing/2014/main" id="{D1F6EF86-EDC4-1D5A-AE27-F7B68186B240}"/>
              </a:ext>
            </a:extLst>
          </p:cNvPr>
          <p:cNvSpPr/>
          <p:nvPr/>
        </p:nvSpPr>
        <p:spPr>
          <a:xfrm>
            <a:off x="2493936" y="5129933"/>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54" name="Rectangle: Rounded Corners 53">
            <a:extLst>
              <a:ext uri="{FF2B5EF4-FFF2-40B4-BE49-F238E27FC236}">
                <a16:creationId xmlns:a16="http://schemas.microsoft.com/office/drawing/2014/main" id="{FA3DD820-D4DC-0AD6-9C89-AA96A3B8500F}"/>
              </a:ext>
            </a:extLst>
          </p:cNvPr>
          <p:cNvSpPr/>
          <p:nvPr/>
        </p:nvSpPr>
        <p:spPr>
          <a:xfrm>
            <a:off x="3556380" y="5114523"/>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sz="2800" dirty="0">
                <a:solidFill>
                  <a:schemeClr val="bg1"/>
                </a:solidFill>
              </a:rPr>
              <a:t>1</a:t>
            </a:r>
          </a:p>
        </p:txBody>
      </p:sp>
      <p:sp>
        <p:nvSpPr>
          <p:cNvPr id="55" name="Rectangle: Rounded Corners 54">
            <a:extLst>
              <a:ext uri="{FF2B5EF4-FFF2-40B4-BE49-F238E27FC236}">
                <a16:creationId xmlns:a16="http://schemas.microsoft.com/office/drawing/2014/main" id="{41244AA9-6684-F192-70F6-4FA896B57DBB}"/>
              </a:ext>
            </a:extLst>
          </p:cNvPr>
          <p:cNvSpPr/>
          <p:nvPr/>
        </p:nvSpPr>
        <p:spPr>
          <a:xfrm>
            <a:off x="4647314" y="5114523"/>
            <a:ext cx="955040" cy="41156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Tree>
    <p:extLst>
      <p:ext uri="{BB962C8B-B14F-4D97-AF65-F5344CB8AC3E}">
        <p14:creationId xmlns:p14="http://schemas.microsoft.com/office/powerpoint/2010/main" val="400931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196959-78E7-9F54-BD4F-357628D9293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s-MX" sz="4000" dirty="0"/>
              <a:t>Búsqueda Local</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643198" y="1722289"/>
            <a:ext cx="5052713" cy="4729311"/>
          </a:xfrm>
        </p:spPr>
        <p:txBody>
          <a:bodyPr anchor="t">
            <a:normAutofit/>
          </a:bodyPr>
          <a:lstStyle/>
          <a:p>
            <a:pPr marL="36900" lvl="0" indent="0" algn="just">
              <a:lnSpc>
                <a:spcPct val="150000"/>
              </a:lnSpc>
              <a:buNone/>
            </a:pPr>
            <a:r>
              <a:rPr lang="es-MX" sz="2400" dirty="0"/>
              <a:t>Para la búsqueda local de este problema lo que hacemos es buscar sobre todos los vecinos a distancia 1 el mejor cambio (el que me de una mayor función fitness) y repetimos el proceso hasta que no haya algún vecino que mejore la solución actual.</a:t>
            </a:r>
          </a:p>
        </p:txBody>
      </p:sp>
      <p:sp>
        <p:nvSpPr>
          <p:cNvPr id="9" name="Rectangle: Rounded Corners 8">
            <a:extLst>
              <a:ext uri="{FF2B5EF4-FFF2-40B4-BE49-F238E27FC236}">
                <a16:creationId xmlns:a16="http://schemas.microsoft.com/office/drawing/2014/main" id="{7507F752-1905-9369-6CC9-3036F5AD5DF9}"/>
              </a:ext>
            </a:extLst>
          </p:cNvPr>
          <p:cNvSpPr/>
          <p:nvPr/>
        </p:nvSpPr>
        <p:spPr>
          <a:xfrm>
            <a:off x="312514" y="1316507"/>
            <a:ext cx="955040" cy="411560"/>
          </a:xfrm>
          <a:prstGeom prst="roundRect">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10" name="Rectangle: Rounded Corners 9">
            <a:extLst>
              <a:ext uri="{FF2B5EF4-FFF2-40B4-BE49-F238E27FC236}">
                <a16:creationId xmlns:a16="http://schemas.microsoft.com/office/drawing/2014/main" id="{C028C4E0-584C-2559-902A-769B13715CCB}"/>
              </a:ext>
            </a:extLst>
          </p:cNvPr>
          <p:cNvSpPr/>
          <p:nvPr/>
        </p:nvSpPr>
        <p:spPr>
          <a:xfrm>
            <a:off x="1345854" y="1326139"/>
            <a:ext cx="955040" cy="411560"/>
          </a:xfrm>
          <a:prstGeom prst="roundRect">
            <a:avLst/>
          </a:prstGeom>
          <a:solidFill>
            <a:srgbClr val="00B0F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11" name="Rectangle: Rounded Corners 10">
            <a:extLst>
              <a:ext uri="{FF2B5EF4-FFF2-40B4-BE49-F238E27FC236}">
                <a16:creationId xmlns:a16="http://schemas.microsoft.com/office/drawing/2014/main" id="{29461FEC-93E8-C5D9-DA75-31F70C836863}"/>
              </a:ext>
            </a:extLst>
          </p:cNvPr>
          <p:cNvSpPr/>
          <p:nvPr/>
        </p:nvSpPr>
        <p:spPr>
          <a:xfrm>
            <a:off x="2420448" y="1310729"/>
            <a:ext cx="955040" cy="411560"/>
          </a:xfrm>
          <a:prstGeom prst="roundRect">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12" name="Rectangle: Rounded Corners 11">
            <a:extLst>
              <a:ext uri="{FF2B5EF4-FFF2-40B4-BE49-F238E27FC236}">
                <a16:creationId xmlns:a16="http://schemas.microsoft.com/office/drawing/2014/main" id="{879E21CD-F3F2-EF1B-9D64-0655CA182A15}"/>
              </a:ext>
            </a:extLst>
          </p:cNvPr>
          <p:cNvSpPr/>
          <p:nvPr/>
        </p:nvSpPr>
        <p:spPr>
          <a:xfrm>
            <a:off x="3495043" y="1310729"/>
            <a:ext cx="955040" cy="411560"/>
          </a:xfrm>
          <a:prstGeom prst="roundRect">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sz="2800" dirty="0">
                <a:solidFill>
                  <a:schemeClr val="bg1"/>
                </a:solidFill>
              </a:rPr>
              <a:t>1</a:t>
            </a:r>
          </a:p>
        </p:txBody>
      </p:sp>
      <p:sp>
        <p:nvSpPr>
          <p:cNvPr id="13" name="Rectangle: Rounded Corners 12">
            <a:extLst>
              <a:ext uri="{FF2B5EF4-FFF2-40B4-BE49-F238E27FC236}">
                <a16:creationId xmlns:a16="http://schemas.microsoft.com/office/drawing/2014/main" id="{8C2CC412-3440-304F-2B98-7C9CAB59CD74}"/>
              </a:ext>
            </a:extLst>
          </p:cNvPr>
          <p:cNvSpPr/>
          <p:nvPr/>
        </p:nvSpPr>
        <p:spPr>
          <a:xfrm>
            <a:off x="4585977" y="1310729"/>
            <a:ext cx="955040" cy="411560"/>
          </a:xfrm>
          <a:prstGeom prst="roundRect">
            <a:avLst/>
          </a:prstGeom>
          <a:solidFill>
            <a:srgbClr val="00B0F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14" name="Rectangle: Rounded Corners 13">
            <a:extLst>
              <a:ext uri="{FF2B5EF4-FFF2-40B4-BE49-F238E27FC236}">
                <a16:creationId xmlns:a16="http://schemas.microsoft.com/office/drawing/2014/main" id="{EF3DF975-E447-540D-D204-14E96D0C5BE5}"/>
              </a:ext>
            </a:extLst>
          </p:cNvPr>
          <p:cNvSpPr/>
          <p:nvPr/>
        </p:nvSpPr>
        <p:spPr>
          <a:xfrm>
            <a:off x="312514" y="2652268"/>
            <a:ext cx="955040" cy="41156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15" name="Rectangle: Rounded Corners 14">
            <a:extLst>
              <a:ext uri="{FF2B5EF4-FFF2-40B4-BE49-F238E27FC236}">
                <a16:creationId xmlns:a16="http://schemas.microsoft.com/office/drawing/2014/main" id="{9CC6E5B8-F861-A04E-AE9D-213978FD6D5B}"/>
              </a:ext>
            </a:extLst>
          </p:cNvPr>
          <p:cNvSpPr/>
          <p:nvPr/>
        </p:nvSpPr>
        <p:spPr>
          <a:xfrm>
            <a:off x="1370154" y="2652268"/>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16" name="Rectangle: Rounded Corners 15">
            <a:extLst>
              <a:ext uri="{FF2B5EF4-FFF2-40B4-BE49-F238E27FC236}">
                <a16:creationId xmlns:a16="http://schemas.microsoft.com/office/drawing/2014/main" id="{D6651267-9125-0F06-8EB9-57B8882E7197}"/>
              </a:ext>
            </a:extLst>
          </p:cNvPr>
          <p:cNvSpPr/>
          <p:nvPr/>
        </p:nvSpPr>
        <p:spPr>
          <a:xfrm>
            <a:off x="2461088" y="2652268"/>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17" name="Rectangle: Rounded Corners 16">
            <a:extLst>
              <a:ext uri="{FF2B5EF4-FFF2-40B4-BE49-F238E27FC236}">
                <a16:creationId xmlns:a16="http://schemas.microsoft.com/office/drawing/2014/main" id="{9CD4E857-90A5-1BF2-E242-F27E9352E110}"/>
              </a:ext>
            </a:extLst>
          </p:cNvPr>
          <p:cNvSpPr/>
          <p:nvPr/>
        </p:nvSpPr>
        <p:spPr>
          <a:xfrm>
            <a:off x="3523532" y="2636858"/>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sz="2800" dirty="0">
                <a:solidFill>
                  <a:schemeClr val="bg1"/>
                </a:solidFill>
              </a:rPr>
              <a:t>1</a:t>
            </a:r>
          </a:p>
        </p:txBody>
      </p:sp>
      <p:sp>
        <p:nvSpPr>
          <p:cNvPr id="18" name="Rectangle: Rounded Corners 17">
            <a:extLst>
              <a:ext uri="{FF2B5EF4-FFF2-40B4-BE49-F238E27FC236}">
                <a16:creationId xmlns:a16="http://schemas.microsoft.com/office/drawing/2014/main" id="{BED5F1B0-E31F-5C7B-1BE2-A4FB69817F31}"/>
              </a:ext>
            </a:extLst>
          </p:cNvPr>
          <p:cNvSpPr/>
          <p:nvPr/>
        </p:nvSpPr>
        <p:spPr>
          <a:xfrm>
            <a:off x="4614466" y="2636858"/>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36" name="Rectangle: Rounded Corners 35">
            <a:extLst>
              <a:ext uri="{FF2B5EF4-FFF2-40B4-BE49-F238E27FC236}">
                <a16:creationId xmlns:a16="http://schemas.microsoft.com/office/drawing/2014/main" id="{CB3651D2-DAE2-270E-8416-1DBB279A3177}"/>
              </a:ext>
            </a:extLst>
          </p:cNvPr>
          <p:cNvSpPr/>
          <p:nvPr/>
        </p:nvSpPr>
        <p:spPr>
          <a:xfrm>
            <a:off x="345362" y="3223220"/>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37" name="Rectangle: Rounded Corners 36">
            <a:extLst>
              <a:ext uri="{FF2B5EF4-FFF2-40B4-BE49-F238E27FC236}">
                <a16:creationId xmlns:a16="http://schemas.microsoft.com/office/drawing/2014/main" id="{50CAA95D-4BCE-3ADD-BDC2-FDFC55455CE3}"/>
              </a:ext>
            </a:extLst>
          </p:cNvPr>
          <p:cNvSpPr/>
          <p:nvPr/>
        </p:nvSpPr>
        <p:spPr>
          <a:xfrm>
            <a:off x="1403002" y="3223220"/>
            <a:ext cx="955040" cy="41156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38" name="Rectangle: Rounded Corners 37">
            <a:extLst>
              <a:ext uri="{FF2B5EF4-FFF2-40B4-BE49-F238E27FC236}">
                <a16:creationId xmlns:a16="http://schemas.microsoft.com/office/drawing/2014/main" id="{C01FD1C3-016B-7AD3-CD5D-528EBD14C52E}"/>
              </a:ext>
            </a:extLst>
          </p:cNvPr>
          <p:cNvSpPr/>
          <p:nvPr/>
        </p:nvSpPr>
        <p:spPr>
          <a:xfrm>
            <a:off x="2493936" y="3223220"/>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39" name="Rectangle: Rounded Corners 38">
            <a:extLst>
              <a:ext uri="{FF2B5EF4-FFF2-40B4-BE49-F238E27FC236}">
                <a16:creationId xmlns:a16="http://schemas.microsoft.com/office/drawing/2014/main" id="{2ED3DB55-7E95-B545-BA14-FEAD45DBF481}"/>
              </a:ext>
            </a:extLst>
          </p:cNvPr>
          <p:cNvSpPr/>
          <p:nvPr/>
        </p:nvSpPr>
        <p:spPr>
          <a:xfrm>
            <a:off x="3556380" y="3207810"/>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sz="2800" dirty="0">
                <a:solidFill>
                  <a:schemeClr val="bg1"/>
                </a:solidFill>
              </a:rPr>
              <a:t>1</a:t>
            </a:r>
          </a:p>
        </p:txBody>
      </p:sp>
      <p:sp>
        <p:nvSpPr>
          <p:cNvPr id="40" name="Rectangle: Rounded Corners 39">
            <a:extLst>
              <a:ext uri="{FF2B5EF4-FFF2-40B4-BE49-F238E27FC236}">
                <a16:creationId xmlns:a16="http://schemas.microsoft.com/office/drawing/2014/main" id="{B814924D-868E-E18C-3663-93714A6E1128}"/>
              </a:ext>
            </a:extLst>
          </p:cNvPr>
          <p:cNvSpPr/>
          <p:nvPr/>
        </p:nvSpPr>
        <p:spPr>
          <a:xfrm>
            <a:off x="4647314" y="3207810"/>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41" name="Rectangle: Rounded Corners 40">
            <a:extLst>
              <a:ext uri="{FF2B5EF4-FFF2-40B4-BE49-F238E27FC236}">
                <a16:creationId xmlns:a16="http://schemas.microsoft.com/office/drawing/2014/main" id="{E7C8BE09-BC10-05BE-FD91-8AB84C726DA2}"/>
              </a:ext>
            </a:extLst>
          </p:cNvPr>
          <p:cNvSpPr/>
          <p:nvPr/>
        </p:nvSpPr>
        <p:spPr>
          <a:xfrm>
            <a:off x="329776" y="3809583"/>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42" name="Rectangle: Rounded Corners 41">
            <a:extLst>
              <a:ext uri="{FF2B5EF4-FFF2-40B4-BE49-F238E27FC236}">
                <a16:creationId xmlns:a16="http://schemas.microsoft.com/office/drawing/2014/main" id="{3F32B695-2528-317E-3BCB-440BC3877E74}"/>
              </a:ext>
            </a:extLst>
          </p:cNvPr>
          <p:cNvSpPr/>
          <p:nvPr/>
        </p:nvSpPr>
        <p:spPr>
          <a:xfrm>
            <a:off x="1387416" y="3809583"/>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43" name="Rectangle: Rounded Corners 42">
            <a:extLst>
              <a:ext uri="{FF2B5EF4-FFF2-40B4-BE49-F238E27FC236}">
                <a16:creationId xmlns:a16="http://schemas.microsoft.com/office/drawing/2014/main" id="{82C93928-2D91-F303-FC97-BBA99180BDC2}"/>
              </a:ext>
            </a:extLst>
          </p:cNvPr>
          <p:cNvSpPr/>
          <p:nvPr/>
        </p:nvSpPr>
        <p:spPr>
          <a:xfrm>
            <a:off x="2478350" y="3809583"/>
            <a:ext cx="955040" cy="41156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44" name="Rectangle: Rounded Corners 43">
            <a:extLst>
              <a:ext uri="{FF2B5EF4-FFF2-40B4-BE49-F238E27FC236}">
                <a16:creationId xmlns:a16="http://schemas.microsoft.com/office/drawing/2014/main" id="{E908404A-DA63-69E8-A9BA-675FC9FA2BF3}"/>
              </a:ext>
            </a:extLst>
          </p:cNvPr>
          <p:cNvSpPr/>
          <p:nvPr/>
        </p:nvSpPr>
        <p:spPr>
          <a:xfrm>
            <a:off x="3540794" y="3794173"/>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sz="2800" dirty="0">
                <a:solidFill>
                  <a:schemeClr val="bg1"/>
                </a:solidFill>
              </a:rPr>
              <a:t>1</a:t>
            </a:r>
          </a:p>
        </p:txBody>
      </p:sp>
      <p:sp>
        <p:nvSpPr>
          <p:cNvPr id="45" name="Rectangle: Rounded Corners 44">
            <a:extLst>
              <a:ext uri="{FF2B5EF4-FFF2-40B4-BE49-F238E27FC236}">
                <a16:creationId xmlns:a16="http://schemas.microsoft.com/office/drawing/2014/main" id="{770CE20E-C5FD-4671-B32B-2AC2A3697784}"/>
              </a:ext>
            </a:extLst>
          </p:cNvPr>
          <p:cNvSpPr/>
          <p:nvPr/>
        </p:nvSpPr>
        <p:spPr>
          <a:xfrm>
            <a:off x="4631728" y="3794173"/>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46" name="Rectangle: Rounded Corners 45">
            <a:extLst>
              <a:ext uri="{FF2B5EF4-FFF2-40B4-BE49-F238E27FC236}">
                <a16:creationId xmlns:a16="http://schemas.microsoft.com/office/drawing/2014/main" id="{476EA8F0-A0A8-FB6E-4089-B08959D51A6A}"/>
              </a:ext>
            </a:extLst>
          </p:cNvPr>
          <p:cNvSpPr/>
          <p:nvPr/>
        </p:nvSpPr>
        <p:spPr>
          <a:xfrm>
            <a:off x="345362" y="4437140"/>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47" name="Rectangle: Rounded Corners 46">
            <a:extLst>
              <a:ext uri="{FF2B5EF4-FFF2-40B4-BE49-F238E27FC236}">
                <a16:creationId xmlns:a16="http://schemas.microsoft.com/office/drawing/2014/main" id="{40F27483-089E-638F-0AC4-E1B7887CA067}"/>
              </a:ext>
            </a:extLst>
          </p:cNvPr>
          <p:cNvSpPr/>
          <p:nvPr/>
        </p:nvSpPr>
        <p:spPr>
          <a:xfrm>
            <a:off x="1403002" y="4437140"/>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48" name="Rectangle: Rounded Corners 47">
            <a:extLst>
              <a:ext uri="{FF2B5EF4-FFF2-40B4-BE49-F238E27FC236}">
                <a16:creationId xmlns:a16="http://schemas.microsoft.com/office/drawing/2014/main" id="{1CDBCBFF-9EB4-8E75-230F-CBBF74BD5E73}"/>
              </a:ext>
            </a:extLst>
          </p:cNvPr>
          <p:cNvSpPr/>
          <p:nvPr/>
        </p:nvSpPr>
        <p:spPr>
          <a:xfrm>
            <a:off x="2493936" y="4437140"/>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49" name="Rectangle: Rounded Corners 48">
            <a:extLst>
              <a:ext uri="{FF2B5EF4-FFF2-40B4-BE49-F238E27FC236}">
                <a16:creationId xmlns:a16="http://schemas.microsoft.com/office/drawing/2014/main" id="{E384D883-B4C8-8D0B-D196-DC7A7A5EA1EE}"/>
              </a:ext>
            </a:extLst>
          </p:cNvPr>
          <p:cNvSpPr/>
          <p:nvPr/>
        </p:nvSpPr>
        <p:spPr>
          <a:xfrm>
            <a:off x="3556380" y="4421730"/>
            <a:ext cx="955040" cy="41156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50" name="Rectangle: Rounded Corners 49">
            <a:extLst>
              <a:ext uri="{FF2B5EF4-FFF2-40B4-BE49-F238E27FC236}">
                <a16:creationId xmlns:a16="http://schemas.microsoft.com/office/drawing/2014/main" id="{A504325B-D484-C601-F101-BBBEAB9ED920}"/>
              </a:ext>
            </a:extLst>
          </p:cNvPr>
          <p:cNvSpPr/>
          <p:nvPr/>
        </p:nvSpPr>
        <p:spPr>
          <a:xfrm>
            <a:off x="4647314" y="4421730"/>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51" name="Rectangle: Rounded Corners 50">
            <a:extLst>
              <a:ext uri="{FF2B5EF4-FFF2-40B4-BE49-F238E27FC236}">
                <a16:creationId xmlns:a16="http://schemas.microsoft.com/office/drawing/2014/main" id="{9ABB6B10-4224-DBD7-B75D-097D08EC5901}"/>
              </a:ext>
            </a:extLst>
          </p:cNvPr>
          <p:cNvSpPr/>
          <p:nvPr/>
        </p:nvSpPr>
        <p:spPr>
          <a:xfrm>
            <a:off x="345362" y="5129933"/>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52" name="Rectangle: Rounded Corners 51">
            <a:extLst>
              <a:ext uri="{FF2B5EF4-FFF2-40B4-BE49-F238E27FC236}">
                <a16:creationId xmlns:a16="http://schemas.microsoft.com/office/drawing/2014/main" id="{F552F195-E668-882D-BF43-BAD83CEA6461}"/>
              </a:ext>
            </a:extLst>
          </p:cNvPr>
          <p:cNvSpPr/>
          <p:nvPr/>
        </p:nvSpPr>
        <p:spPr>
          <a:xfrm>
            <a:off x="1403002" y="5129933"/>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53" name="Rectangle: Rounded Corners 52">
            <a:extLst>
              <a:ext uri="{FF2B5EF4-FFF2-40B4-BE49-F238E27FC236}">
                <a16:creationId xmlns:a16="http://schemas.microsoft.com/office/drawing/2014/main" id="{D1F6EF86-EDC4-1D5A-AE27-F7B68186B240}"/>
              </a:ext>
            </a:extLst>
          </p:cNvPr>
          <p:cNvSpPr/>
          <p:nvPr/>
        </p:nvSpPr>
        <p:spPr>
          <a:xfrm>
            <a:off x="2493936" y="5129933"/>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54" name="Rectangle: Rounded Corners 53">
            <a:extLst>
              <a:ext uri="{FF2B5EF4-FFF2-40B4-BE49-F238E27FC236}">
                <a16:creationId xmlns:a16="http://schemas.microsoft.com/office/drawing/2014/main" id="{FA3DD820-D4DC-0AD6-9C89-AA96A3B8500F}"/>
              </a:ext>
            </a:extLst>
          </p:cNvPr>
          <p:cNvSpPr/>
          <p:nvPr/>
        </p:nvSpPr>
        <p:spPr>
          <a:xfrm>
            <a:off x="3556380" y="5114523"/>
            <a:ext cx="955040" cy="4115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sz="2800" dirty="0">
                <a:solidFill>
                  <a:schemeClr val="bg1"/>
                </a:solidFill>
              </a:rPr>
              <a:t>1</a:t>
            </a:r>
          </a:p>
        </p:txBody>
      </p:sp>
      <p:sp>
        <p:nvSpPr>
          <p:cNvPr id="55" name="Rectangle: Rounded Corners 54">
            <a:extLst>
              <a:ext uri="{FF2B5EF4-FFF2-40B4-BE49-F238E27FC236}">
                <a16:creationId xmlns:a16="http://schemas.microsoft.com/office/drawing/2014/main" id="{41244AA9-6684-F192-70F6-4FA896B57DBB}"/>
              </a:ext>
            </a:extLst>
          </p:cNvPr>
          <p:cNvSpPr/>
          <p:nvPr/>
        </p:nvSpPr>
        <p:spPr>
          <a:xfrm>
            <a:off x="4647314" y="5114523"/>
            <a:ext cx="955040" cy="41156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Tree>
    <p:extLst>
      <p:ext uri="{BB962C8B-B14F-4D97-AF65-F5344CB8AC3E}">
        <p14:creationId xmlns:p14="http://schemas.microsoft.com/office/powerpoint/2010/main" val="1640035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AA258-B528-8BF6-DB49-41561C0FED4F}"/>
              </a:ext>
            </a:extLst>
          </p:cNvPr>
          <p:cNvSpPr>
            <a:spLocks noGrp="1"/>
          </p:cNvSpPr>
          <p:nvPr>
            <p:ph type="title"/>
          </p:nvPr>
        </p:nvSpPr>
        <p:spPr>
          <a:xfrm>
            <a:off x="771555" y="558800"/>
            <a:ext cx="10353762" cy="1257300"/>
          </a:xfrm>
        </p:spPr>
        <p:txBody>
          <a:bodyPr>
            <a:normAutofit/>
          </a:bodyPr>
          <a:lstStyle/>
          <a:p>
            <a:r>
              <a:rPr lang="es-MX" dirty="0"/>
              <a:t>Propuesta de métodos estocásticos</a:t>
            </a:r>
          </a:p>
        </p:txBody>
      </p:sp>
      <p:sp>
        <p:nvSpPr>
          <p:cNvPr id="3" name="TextBox 2">
            <a:extLst>
              <a:ext uri="{FF2B5EF4-FFF2-40B4-BE49-F238E27FC236}">
                <a16:creationId xmlns:a16="http://schemas.microsoft.com/office/drawing/2014/main" id="{9828EEEC-CADB-2CEB-44D8-5DB65565F852}"/>
              </a:ext>
            </a:extLst>
          </p:cNvPr>
          <p:cNvSpPr txBox="1"/>
          <p:nvPr/>
        </p:nvSpPr>
        <p:spPr>
          <a:xfrm>
            <a:off x="1163076" y="1899920"/>
            <a:ext cx="4658604" cy="3900683"/>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v"/>
            </a:pPr>
            <a:r>
              <a:rPr lang="es-MX" sz="2800" dirty="0">
                <a:solidFill>
                  <a:schemeClr val="tx1">
                    <a:lumMod val="50000"/>
                  </a:schemeClr>
                </a:solidFill>
              </a:rPr>
              <a:t>Instancias generadas</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Función fitness penalizada</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Búsqueda Local</a:t>
            </a:r>
          </a:p>
          <a:p>
            <a:pPr marL="457200" indent="-457200" algn="just">
              <a:lnSpc>
                <a:spcPct val="150000"/>
              </a:lnSpc>
              <a:buFont typeface="Wingdings" panose="05000000000000000000" pitchFamily="2" charset="2"/>
              <a:buChar char="v"/>
            </a:pPr>
            <a:r>
              <a:rPr lang="es-MX" sz="2800" dirty="0"/>
              <a:t>Búsqueda Iterativa</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Algoritmo Genético</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Algoritmo </a:t>
            </a:r>
            <a:r>
              <a:rPr lang="es-MX" sz="2800" dirty="0" err="1">
                <a:solidFill>
                  <a:schemeClr val="tx1">
                    <a:lumMod val="50000"/>
                  </a:schemeClr>
                </a:solidFill>
              </a:rPr>
              <a:t>Memetico</a:t>
            </a:r>
            <a:endParaRPr lang="es-MX" sz="2800" dirty="0">
              <a:solidFill>
                <a:schemeClr val="tx1">
                  <a:lumMod val="50000"/>
                </a:schemeClr>
              </a:solidFill>
            </a:endParaRPr>
          </a:p>
        </p:txBody>
      </p:sp>
      <p:sp>
        <p:nvSpPr>
          <p:cNvPr id="6" name="TextBox 5">
            <a:extLst>
              <a:ext uri="{FF2B5EF4-FFF2-40B4-BE49-F238E27FC236}">
                <a16:creationId xmlns:a16="http://schemas.microsoft.com/office/drawing/2014/main" id="{F359FA98-9577-1D12-A85C-28EA7A669C3D}"/>
              </a:ext>
            </a:extLst>
          </p:cNvPr>
          <p:cNvSpPr txBox="1"/>
          <p:nvPr/>
        </p:nvSpPr>
        <p:spPr>
          <a:xfrm>
            <a:off x="7975600" y="5194155"/>
            <a:ext cx="3759200" cy="646331"/>
          </a:xfrm>
          <a:prstGeom prst="rect">
            <a:avLst/>
          </a:prstGeom>
          <a:noFill/>
        </p:spPr>
        <p:txBody>
          <a:bodyPr wrap="square">
            <a:spAutoFit/>
          </a:bodyPr>
          <a:lstStyle/>
          <a:p>
            <a:r>
              <a:rPr lang="es-MX" dirty="0">
                <a:hlinkClick r:id="rId2"/>
              </a:rPr>
              <a:t>https://github.com/5an7y/Knapsack</a:t>
            </a:r>
            <a:endParaRPr lang="es-MX" dirty="0"/>
          </a:p>
          <a:p>
            <a:endParaRPr lang="es-MX" dirty="0"/>
          </a:p>
        </p:txBody>
      </p:sp>
      <p:pic>
        <p:nvPicPr>
          <p:cNvPr id="7170" name="Picture 2" descr="GitHub - Apps en Google Play">
            <a:extLst>
              <a:ext uri="{FF2B5EF4-FFF2-40B4-BE49-F238E27FC236}">
                <a16:creationId xmlns:a16="http://schemas.microsoft.com/office/drawing/2014/main" id="{779BF84C-0082-ADFB-33D2-6EC0BF452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0720" y="2204647"/>
            <a:ext cx="2600960" cy="260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478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196959-78E7-9F54-BD4F-357628D9293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s-MX" sz="4000" dirty="0"/>
              <a:t>Búsqueda Iterativa</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643198" y="1722289"/>
            <a:ext cx="5052713" cy="4729311"/>
          </a:xfrm>
        </p:spPr>
        <p:txBody>
          <a:bodyPr anchor="t">
            <a:normAutofit lnSpcReduction="10000"/>
          </a:bodyPr>
          <a:lstStyle/>
          <a:p>
            <a:pPr marL="36900" lvl="0" indent="0" algn="just">
              <a:lnSpc>
                <a:spcPct val="150000"/>
              </a:lnSpc>
              <a:buNone/>
            </a:pPr>
            <a:r>
              <a:rPr lang="es-MX" sz="2400" dirty="0"/>
              <a:t>En este algoritmo, se aplica una búsqueda local sobre el espacio. Una vez hecha la búsqueda local se calcula el valor fitness real de la solución para llevar control de la mejor. Después hacemos una perturbación de la solución. En cada iteración vamos aumentando en 1 a sigma con reinicios cada 1000.</a:t>
            </a:r>
          </a:p>
        </p:txBody>
      </p:sp>
      <p:pic>
        <p:nvPicPr>
          <p:cNvPr id="4" name="Picture 3">
            <a:extLst>
              <a:ext uri="{FF2B5EF4-FFF2-40B4-BE49-F238E27FC236}">
                <a16:creationId xmlns:a16="http://schemas.microsoft.com/office/drawing/2014/main" id="{EB76CB8A-F4CC-2C05-E904-31406DB2F3E8}"/>
              </a:ext>
            </a:extLst>
          </p:cNvPr>
          <p:cNvPicPr>
            <a:picLocks noChangeAspect="1"/>
          </p:cNvPicPr>
          <p:nvPr/>
        </p:nvPicPr>
        <p:blipFill>
          <a:blip r:embed="rId4"/>
          <a:stretch>
            <a:fillRect/>
          </a:stretch>
        </p:blipFill>
        <p:spPr>
          <a:xfrm>
            <a:off x="218916" y="1580050"/>
            <a:ext cx="5640924" cy="2623093"/>
          </a:xfrm>
          <a:prstGeom prst="rect">
            <a:avLst/>
          </a:prstGeom>
        </p:spPr>
      </p:pic>
    </p:spTree>
    <p:extLst>
      <p:ext uri="{BB962C8B-B14F-4D97-AF65-F5344CB8AC3E}">
        <p14:creationId xmlns:p14="http://schemas.microsoft.com/office/powerpoint/2010/main" val="4052596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196959-78E7-9F54-BD4F-357628D9293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s-MX" sz="4000" dirty="0"/>
              <a:t>Perturbación</a:t>
            </a:r>
          </a:p>
        </p:txBody>
      </p:sp>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643198" y="1722289"/>
                <a:ext cx="5052713" cy="4729311"/>
              </a:xfrm>
            </p:spPr>
            <p:txBody>
              <a:bodyPr anchor="t">
                <a:normAutofit/>
              </a:bodyPr>
              <a:lstStyle/>
              <a:p>
                <a:pPr marL="36900" lvl="0" indent="0" algn="just">
                  <a:lnSpc>
                    <a:spcPct val="150000"/>
                  </a:lnSpc>
                  <a:buNone/>
                </a:pPr>
                <a:r>
                  <a:rPr lang="es-MX" sz="2400" dirty="0"/>
                  <a:t>Para realizar la perturbación tenemos una probabilidad </a:t>
                </a:r>
                <a14:m>
                  <m:oMath xmlns:m="http://schemas.openxmlformats.org/officeDocument/2006/math">
                    <m:r>
                      <a:rPr lang="es-MX" sz="2400" b="0" i="1" smtClean="0">
                        <a:latin typeface="Cambria Math" panose="02040503050406030204" pitchFamily="18" charset="0"/>
                      </a:rPr>
                      <m:t>𝜌</m:t>
                    </m:r>
                  </m:oMath>
                </a14:m>
                <a:r>
                  <a:rPr lang="es-MX" sz="2400" dirty="0"/>
                  <a:t> y cada posición de la solución la cambiamos con dicha probabilidad.</a:t>
                </a:r>
              </a:p>
              <a:p>
                <a:pPr marL="36900" lvl="0" indent="0" algn="just">
                  <a:lnSpc>
                    <a:spcPct val="150000"/>
                  </a:lnSpc>
                  <a:buNone/>
                </a:pPr>
                <a:r>
                  <a:rPr lang="es-MX" sz="2400" dirty="0"/>
                  <a:t>En este trabajo usamos </a:t>
                </a:r>
                <a14:m>
                  <m:oMath xmlns:m="http://schemas.openxmlformats.org/officeDocument/2006/math">
                    <m:r>
                      <a:rPr lang="es-MX" sz="2400" b="0" i="1" smtClean="0">
                        <a:latin typeface="Cambria Math" panose="02040503050406030204" pitchFamily="18" charset="0"/>
                      </a:rPr>
                      <m:t>𝜌</m:t>
                    </m:r>
                    <m:r>
                      <a:rPr lang="es-MX" sz="2400" b="0" i="1" smtClean="0">
                        <a:latin typeface="Cambria Math" panose="02040503050406030204" pitchFamily="18" charset="0"/>
                      </a:rPr>
                      <m:t>=10%</m:t>
                    </m:r>
                  </m:oMath>
                </a14:m>
                <a:r>
                  <a:rPr lang="es-MX" sz="2400" dirty="0"/>
                  <a:t> para poder tener mayor exploración.</a:t>
                </a:r>
              </a:p>
            </p:txBody>
          </p:sp>
        </mc:Choice>
        <mc:Fallback xmlns="">
          <p:sp>
            <p:nvSpPr>
              <p:cNvPr id="24" name="Content Placeholder 2">
                <a:extLst>
                  <a:ext uri="{FF2B5EF4-FFF2-40B4-BE49-F238E27FC236}">
                    <a16:creationId xmlns:a16="http://schemas.microsoft.com/office/drawing/2014/main" id="{F260476B-CCA6-412B-A9C5-399C34AE6F05}"/>
                  </a:ext>
                </a:extLst>
              </p:cNvPr>
              <p:cNvSpPr>
                <a:spLocks noGrp="1" noRot="1" noChangeAspect="1" noMove="1" noResize="1" noEditPoints="1" noAdjustHandles="1" noChangeArrowheads="1" noChangeShapeType="1" noTextEdit="1"/>
              </p:cNvSpPr>
              <p:nvPr>
                <p:ph idx="1"/>
              </p:nvPr>
            </p:nvSpPr>
            <p:spPr>
              <a:xfrm>
                <a:off x="6643198" y="1722289"/>
                <a:ext cx="5052713" cy="4729311"/>
              </a:xfrm>
              <a:blipFill>
                <a:blip r:embed="rId4"/>
                <a:stretch>
                  <a:fillRect/>
                </a:stretch>
              </a:blipFill>
            </p:spPr>
            <p:txBody>
              <a:bodyPr/>
              <a:lstStyle/>
              <a:p>
                <a:r>
                  <a:rPr lang="es-MX">
                    <a:noFill/>
                  </a:rPr>
                  <a:t> </a:t>
                </a:r>
              </a:p>
            </p:txBody>
          </p:sp>
        </mc:Fallback>
      </mc:AlternateContent>
      <p:pic>
        <p:nvPicPr>
          <p:cNvPr id="4" name="Picture 3">
            <a:extLst>
              <a:ext uri="{FF2B5EF4-FFF2-40B4-BE49-F238E27FC236}">
                <a16:creationId xmlns:a16="http://schemas.microsoft.com/office/drawing/2014/main" id="{EB76CB8A-F4CC-2C05-E904-31406DB2F3E8}"/>
              </a:ext>
            </a:extLst>
          </p:cNvPr>
          <p:cNvPicPr>
            <a:picLocks noChangeAspect="1"/>
          </p:cNvPicPr>
          <p:nvPr/>
        </p:nvPicPr>
        <p:blipFill>
          <a:blip r:embed="rId5"/>
          <a:stretch>
            <a:fillRect/>
          </a:stretch>
        </p:blipFill>
        <p:spPr>
          <a:xfrm>
            <a:off x="218916" y="805907"/>
            <a:ext cx="5640924" cy="2623093"/>
          </a:xfrm>
          <a:prstGeom prst="rect">
            <a:avLst/>
          </a:prstGeom>
        </p:spPr>
      </p:pic>
      <p:sp>
        <p:nvSpPr>
          <p:cNvPr id="6" name="Rectangle: Rounded Corners 5">
            <a:extLst>
              <a:ext uri="{FF2B5EF4-FFF2-40B4-BE49-F238E27FC236}">
                <a16:creationId xmlns:a16="http://schemas.microsoft.com/office/drawing/2014/main" id="{D3E87E6E-1522-6D06-D809-B2AE15036040}"/>
              </a:ext>
            </a:extLst>
          </p:cNvPr>
          <p:cNvSpPr/>
          <p:nvPr/>
        </p:nvSpPr>
        <p:spPr>
          <a:xfrm>
            <a:off x="218916" y="5024907"/>
            <a:ext cx="955040" cy="411560"/>
          </a:xfrm>
          <a:prstGeom prst="roundRect">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7" name="Rectangle: Rounded Corners 6">
            <a:extLst>
              <a:ext uri="{FF2B5EF4-FFF2-40B4-BE49-F238E27FC236}">
                <a16:creationId xmlns:a16="http://schemas.microsoft.com/office/drawing/2014/main" id="{8D40A986-EF9D-AA25-F598-E017757DB981}"/>
              </a:ext>
            </a:extLst>
          </p:cNvPr>
          <p:cNvSpPr/>
          <p:nvPr/>
        </p:nvSpPr>
        <p:spPr>
          <a:xfrm>
            <a:off x="1252256" y="5034539"/>
            <a:ext cx="955040" cy="411560"/>
          </a:xfrm>
          <a:prstGeom prst="roundRect">
            <a:avLst/>
          </a:prstGeom>
          <a:solidFill>
            <a:srgbClr val="00B0F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8" name="Rectangle: Rounded Corners 7">
            <a:extLst>
              <a:ext uri="{FF2B5EF4-FFF2-40B4-BE49-F238E27FC236}">
                <a16:creationId xmlns:a16="http://schemas.microsoft.com/office/drawing/2014/main" id="{8F0A2977-F330-6B7F-65F0-C3189E2EC38A}"/>
              </a:ext>
            </a:extLst>
          </p:cNvPr>
          <p:cNvSpPr/>
          <p:nvPr/>
        </p:nvSpPr>
        <p:spPr>
          <a:xfrm>
            <a:off x="2326850" y="5019129"/>
            <a:ext cx="955040" cy="411560"/>
          </a:xfrm>
          <a:prstGeom prst="roundRect">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9" name="Rectangle: Rounded Corners 8">
            <a:extLst>
              <a:ext uri="{FF2B5EF4-FFF2-40B4-BE49-F238E27FC236}">
                <a16:creationId xmlns:a16="http://schemas.microsoft.com/office/drawing/2014/main" id="{5E63BAF4-0410-9253-5B6C-B5670346B46F}"/>
              </a:ext>
            </a:extLst>
          </p:cNvPr>
          <p:cNvSpPr/>
          <p:nvPr/>
        </p:nvSpPr>
        <p:spPr>
          <a:xfrm>
            <a:off x="3401445" y="5019129"/>
            <a:ext cx="955040" cy="411560"/>
          </a:xfrm>
          <a:prstGeom prst="roundRect">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sz="2800" dirty="0">
                <a:solidFill>
                  <a:schemeClr val="bg1"/>
                </a:solidFill>
              </a:rPr>
              <a:t>1</a:t>
            </a:r>
          </a:p>
        </p:txBody>
      </p:sp>
      <p:sp>
        <p:nvSpPr>
          <p:cNvPr id="10" name="Rectangle: Rounded Corners 9">
            <a:extLst>
              <a:ext uri="{FF2B5EF4-FFF2-40B4-BE49-F238E27FC236}">
                <a16:creationId xmlns:a16="http://schemas.microsoft.com/office/drawing/2014/main" id="{8C889762-0A05-12E4-9EAE-5C583E4ACB59}"/>
              </a:ext>
            </a:extLst>
          </p:cNvPr>
          <p:cNvSpPr/>
          <p:nvPr/>
        </p:nvSpPr>
        <p:spPr>
          <a:xfrm>
            <a:off x="4492379" y="5019129"/>
            <a:ext cx="955040" cy="411560"/>
          </a:xfrm>
          <a:prstGeom prst="roundRect">
            <a:avLst/>
          </a:prstGeom>
          <a:solidFill>
            <a:srgbClr val="00B0F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Tree>
    <p:extLst>
      <p:ext uri="{BB962C8B-B14F-4D97-AF65-F5344CB8AC3E}">
        <p14:creationId xmlns:p14="http://schemas.microsoft.com/office/powerpoint/2010/main" val="3747547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22" name="Picture 21">
            <a:extLst>
              <a:ext uri="{FF2B5EF4-FFF2-40B4-BE49-F238E27FC236}">
                <a16:creationId xmlns:a16="http://schemas.microsoft.com/office/drawing/2014/main" id="{CB196959-78E7-9F54-BD4F-357628D9293F}"/>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s-MX" sz="4000"/>
              <a:t>Problema	</a:t>
            </a:r>
          </a:p>
        </p:txBody>
      </p:sp>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36900" lvl="0" indent="0" algn="just">
                  <a:lnSpc>
                    <a:spcPct val="150000"/>
                  </a:lnSpc>
                  <a:buNone/>
                </a:pPr>
                <a:r>
                  <a:rPr lang="es-MX" sz="2400" dirty="0"/>
                  <a:t>Se tienen </a:t>
                </a:r>
                <a14:m>
                  <m:oMath xmlns:m="http://schemas.openxmlformats.org/officeDocument/2006/math">
                    <m:r>
                      <a:rPr lang="es-MX" sz="2400" b="0" i="1" smtClean="0">
                        <a:latin typeface="Cambria Math" panose="02040503050406030204" pitchFamily="18" charset="0"/>
                      </a:rPr>
                      <m:t>𝑁</m:t>
                    </m:r>
                  </m:oMath>
                </a14:m>
                <a:r>
                  <a:rPr lang="es-MX" sz="2400" dirty="0"/>
                  <a:t> objetos cada uno contiene un peso </a:t>
                </a:r>
                <a14:m>
                  <m:oMath xmlns:m="http://schemas.openxmlformats.org/officeDocument/2006/math">
                    <m:sSub>
                      <m:sSubPr>
                        <m:ctrlPr>
                          <a:rPr lang="es-MX" sz="2400" i="1" dirty="0" smtClean="0">
                            <a:latin typeface="Cambria Math" panose="02040503050406030204" pitchFamily="18" charset="0"/>
                          </a:rPr>
                        </m:ctrlPr>
                      </m:sSubPr>
                      <m:e>
                        <m:r>
                          <a:rPr lang="es-MX" sz="2400" i="1" dirty="0" smtClean="0">
                            <a:latin typeface="Cambria Math" panose="02040503050406030204" pitchFamily="18" charset="0"/>
                          </a:rPr>
                          <m:t>𝑤</m:t>
                        </m:r>
                      </m:e>
                      <m:sub>
                        <m:r>
                          <a:rPr lang="es-MX" sz="2400" i="1" dirty="0" smtClean="0">
                            <a:latin typeface="Cambria Math" panose="02040503050406030204" pitchFamily="18" charset="0"/>
                          </a:rPr>
                          <m:t>𝑖</m:t>
                        </m:r>
                      </m:sub>
                    </m:sSub>
                    <m:r>
                      <a:rPr lang="es-MX" sz="2400" i="1" dirty="0" smtClean="0">
                        <a:latin typeface="Cambria Math" panose="02040503050406030204" pitchFamily="18" charset="0"/>
                      </a:rPr>
                      <m:t> </m:t>
                    </m:r>
                  </m:oMath>
                </a14:m>
                <a:r>
                  <a:rPr lang="es-MX" sz="2400" dirty="0"/>
                  <a:t>y un valor </a:t>
                </a:r>
                <a14:m>
                  <m:oMath xmlns:m="http://schemas.openxmlformats.org/officeDocument/2006/math">
                    <m:sSub>
                      <m:sSubPr>
                        <m:ctrlPr>
                          <a:rPr lang="es-MX" sz="2400" i="1" dirty="0" smtClean="0">
                            <a:latin typeface="Cambria Math" panose="02040503050406030204" pitchFamily="18" charset="0"/>
                          </a:rPr>
                        </m:ctrlPr>
                      </m:sSubPr>
                      <m:e>
                        <m:r>
                          <a:rPr lang="es-MX" sz="2400" i="1" dirty="0" smtClean="0">
                            <a:latin typeface="Cambria Math" panose="02040503050406030204" pitchFamily="18" charset="0"/>
                          </a:rPr>
                          <m:t>𝑣</m:t>
                        </m:r>
                      </m:e>
                      <m:sub>
                        <m:r>
                          <a:rPr lang="es-MX" sz="2400" b="0" i="1" dirty="0" smtClean="0">
                            <a:latin typeface="Cambria Math" panose="02040503050406030204" pitchFamily="18" charset="0"/>
                          </a:rPr>
                          <m:t>𝑖</m:t>
                        </m:r>
                      </m:sub>
                    </m:sSub>
                  </m:oMath>
                </a14:m>
                <a:r>
                  <a:rPr lang="es-MX" sz="2400" dirty="0"/>
                  <a:t>. Tenemos una mochila con capacidad </a:t>
                </a:r>
                <a14:m>
                  <m:oMath xmlns:m="http://schemas.openxmlformats.org/officeDocument/2006/math">
                    <m:r>
                      <a:rPr lang="es-MX" sz="2400" b="0" i="1" smtClean="0">
                        <a:latin typeface="Cambria Math" panose="02040503050406030204" pitchFamily="18" charset="0"/>
                      </a:rPr>
                      <m:t>𝑊</m:t>
                    </m:r>
                  </m:oMath>
                </a14:m>
                <a:r>
                  <a:rPr lang="es-MX" sz="2400" dirty="0"/>
                  <a:t>. ¿Cuál es el máximo valor total que podemos llevar en la mochila?</a:t>
                </a:r>
              </a:p>
              <a:p>
                <a:endParaRPr lang="es-MX" sz="2400" dirty="0"/>
              </a:p>
            </p:txBody>
          </p:sp>
        </mc:Choice>
        <mc:Fallback xmlns="">
          <p:sp>
            <p:nvSpPr>
              <p:cNvPr id="24" name="Content Placeholder 2">
                <a:extLst>
                  <a:ext uri="{FF2B5EF4-FFF2-40B4-BE49-F238E27FC236}">
                    <a16:creationId xmlns:a16="http://schemas.microsoft.com/office/drawing/2014/main" id="{F260476B-CCA6-412B-A9C5-399C34AE6F05}"/>
                  </a:ext>
                </a:extLst>
              </p:cNvPr>
              <p:cNvSpPr>
                <a:spLocks noGrp="1" noRot="1" noChangeAspect="1" noMove="1" noResize="1" noEditPoints="1" noAdjustHandles="1" noChangeArrowheads="1" noChangeShapeType="1" noTextEdit="1"/>
              </p:cNvSpPr>
              <p:nvPr>
                <p:ph idx="1"/>
              </p:nvPr>
            </p:nvSpPr>
            <p:spPr>
              <a:xfrm>
                <a:off x="6900493" y="1732449"/>
                <a:ext cx="4403596" cy="4058751"/>
              </a:xfrm>
              <a:blipFill>
                <a:blip r:embed="rId7"/>
                <a:stretch>
                  <a:fillRect/>
                </a:stretch>
              </a:blipFill>
            </p:spPr>
            <p:txBody>
              <a:bodyPr/>
              <a:lstStyle/>
              <a:p>
                <a:r>
                  <a:rPr lang="es-MX">
                    <a:noFill/>
                  </a:rPr>
                  <a:t> </a:t>
                </a:r>
              </a:p>
            </p:txBody>
          </p:sp>
        </mc:Fallback>
      </mc:AlternateContent>
      <p:pic>
        <p:nvPicPr>
          <p:cNvPr id="1026" name="Picture 2" descr="Vector Transparente PNG Y SVG De Mochila Escolar Plana Roja">
            <a:extLst>
              <a:ext uri="{FF2B5EF4-FFF2-40B4-BE49-F238E27FC236}">
                <a16:creationId xmlns:a16="http://schemas.microsoft.com/office/drawing/2014/main" id="{2EF3B7EC-F084-6E48-6479-0303D3F086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7083" y="3818450"/>
            <a:ext cx="2830000" cy="283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ijeras de Papel Naranjas PNG transparente - StickPNG">
            <a:extLst>
              <a:ext uri="{FF2B5EF4-FFF2-40B4-BE49-F238E27FC236}">
                <a16:creationId xmlns:a16="http://schemas.microsoft.com/office/drawing/2014/main" id="{71079E09-FF93-72C7-E510-889D257D1A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2579" y="254000"/>
            <a:ext cx="587497" cy="9956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gla de Madera PNG transparente - StickPNG">
            <a:extLst>
              <a:ext uri="{FF2B5EF4-FFF2-40B4-BE49-F238E27FC236}">
                <a16:creationId xmlns:a16="http://schemas.microsoft.com/office/drawing/2014/main" id="{2641D74E-8A1D-F0F2-64D0-81A4C27CFD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2655" y="309881"/>
            <a:ext cx="2068705" cy="10885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ectores &amp; Plantillas de cutter | AI, PNG, SVG">
            <a:extLst>
              <a:ext uri="{FF2B5EF4-FFF2-40B4-BE49-F238E27FC236}">
                <a16:creationId xmlns:a16="http://schemas.microsoft.com/office/drawing/2014/main" id="{88BEF3F3-9AA8-6FF3-A1C7-7084278605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39378" y="123524"/>
            <a:ext cx="1476596" cy="147659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ector Transparente PNG Y SVG De Grapadora Perforadora Plana">
            <a:extLst>
              <a:ext uri="{FF2B5EF4-FFF2-40B4-BE49-F238E27FC236}">
                <a16:creationId xmlns:a16="http://schemas.microsoft.com/office/drawing/2014/main" id="{2C90C7C6-8D7B-B374-005A-ACCD7E0C235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5443" y="-48425"/>
            <a:ext cx="1820493" cy="18204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971C6099-13CA-E48D-DF62-97668FF914A8}"/>
              </a:ext>
            </a:extLst>
          </p:cNvPr>
          <p:cNvSpPr/>
          <p:nvPr/>
        </p:nvSpPr>
        <p:spPr>
          <a:xfrm>
            <a:off x="202604" y="1703450"/>
            <a:ext cx="955040" cy="41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5</a:t>
            </a:r>
          </a:p>
        </p:txBody>
      </p:sp>
      <p:sp>
        <p:nvSpPr>
          <p:cNvPr id="15" name="Rectangle: Rounded Corners 14">
            <a:extLst>
              <a:ext uri="{FF2B5EF4-FFF2-40B4-BE49-F238E27FC236}">
                <a16:creationId xmlns:a16="http://schemas.microsoft.com/office/drawing/2014/main" id="{7903E433-A410-B13B-E6B3-A8850945CA22}"/>
              </a:ext>
            </a:extLst>
          </p:cNvPr>
          <p:cNvSpPr/>
          <p:nvPr/>
        </p:nvSpPr>
        <p:spPr>
          <a:xfrm>
            <a:off x="202604" y="2163435"/>
            <a:ext cx="955040" cy="4115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15</a:t>
            </a:r>
          </a:p>
        </p:txBody>
      </p:sp>
      <p:sp>
        <p:nvSpPr>
          <p:cNvPr id="16" name="Rectangle: Rounded Corners 15">
            <a:extLst>
              <a:ext uri="{FF2B5EF4-FFF2-40B4-BE49-F238E27FC236}">
                <a16:creationId xmlns:a16="http://schemas.microsoft.com/office/drawing/2014/main" id="{B5EDA3F2-3725-D283-6904-D058197F4078}"/>
              </a:ext>
            </a:extLst>
          </p:cNvPr>
          <p:cNvSpPr/>
          <p:nvPr/>
        </p:nvSpPr>
        <p:spPr>
          <a:xfrm>
            <a:off x="1789613" y="1703450"/>
            <a:ext cx="955040" cy="41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7</a:t>
            </a:r>
          </a:p>
        </p:txBody>
      </p:sp>
      <p:sp>
        <p:nvSpPr>
          <p:cNvPr id="17" name="Rectangle: Rounded Corners 16">
            <a:extLst>
              <a:ext uri="{FF2B5EF4-FFF2-40B4-BE49-F238E27FC236}">
                <a16:creationId xmlns:a16="http://schemas.microsoft.com/office/drawing/2014/main" id="{23C14FE6-68F2-144C-5633-B471D16990F9}"/>
              </a:ext>
            </a:extLst>
          </p:cNvPr>
          <p:cNvSpPr/>
          <p:nvPr/>
        </p:nvSpPr>
        <p:spPr>
          <a:xfrm>
            <a:off x="1789613" y="2163435"/>
            <a:ext cx="955040" cy="4115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22</a:t>
            </a:r>
          </a:p>
        </p:txBody>
      </p:sp>
      <p:sp>
        <p:nvSpPr>
          <p:cNvPr id="18" name="Rectangle: Rounded Corners 17">
            <a:extLst>
              <a:ext uri="{FF2B5EF4-FFF2-40B4-BE49-F238E27FC236}">
                <a16:creationId xmlns:a16="http://schemas.microsoft.com/office/drawing/2014/main" id="{47895B24-E6FD-BFB7-BE38-B6A36F5969C8}"/>
              </a:ext>
            </a:extLst>
          </p:cNvPr>
          <p:cNvSpPr/>
          <p:nvPr/>
        </p:nvSpPr>
        <p:spPr>
          <a:xfrm>
            <a:off x="3366190" y="1689802"/>
            <a:ext cx="955040" cy="41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3</a:t>
            </a:r>
          </a:p>
        </p:txBody>
      </p:sp>
      <p:sp>
        <p:nvSpPr>
          <p:cNvPr id="19" name="Rectangle: Rounded Corners 18">
            <a:extLst>
              <a:ext uri="{FF2B5EF4-FFF2-40B4-BE49-F238E27FC236}">
                <a16:creationId xmlns:a16="http://schemas.microsoft.com/office/drawing/2014/main" id="{CA398581-42A1-898C-FD8D-BB10BF142E3A}"/>
              </a:ext>
            </a:extLst>
          </p:cNvPr>
          <p:cNvSpPr/>
          <p:nvPr/>
        </p:nvSpPr>
        <p:spPr>
          <a:xfrm>
            <a:off x="3366190" y="2149787"/>
            <a:ext cx="955040" cy="4115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10</a:t>
            </a:r>
          </a:p>
        </p:txBody>
      </p:sp>
      <p:sp>
        <p:nvSpPr>
          <p:cNvPr id="20" name="Rectangle: Rounded Corners 19">
            <a:extLst>
              <a:ext uri="{FF2B5EF4-FFF2-40B4-BE49-F238E27FC236}">
                <a16:creationId xmlns:a16="http://schemas.microsoft.com/office/drawing/2014/main" id="{0F28570A-7854-2D38-6273-4D261B7878BF}"/>
              </a:ext>
            </a:extLst>
          </p:cNvPr>
          <p:cNvSpPr/>
          <p:nvPr/>
        </p:nvSpPr>
        <p:spPr>
          <a:xfrm>
            <a:off x="4664054" y="1703450"/>
            <a:ext cx="955040" cy="41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4</a:t>
            </a:r>
          </a:p>
        </p:txBody>
      </p:sp>
      <p:sp>
        <p:nvSpPr>
          <p:cNvPr id="21" name="Rectangle: Rounded Corners 20">
            <a:extLst>
              <a:ext uri="{FF2B5EF4-FFF2-40B4-BE49-F238E27FC236}">
                <a16:creationId xmlns:a16="http://schemas.microsoft.com/office/drawing/2014/main" id="{628062BA-142D-5CE5-43A4-BC7F85D72DE1}"/>
              </a:ext>
            </a:extLst>
          </p:cNvPr>
          <p:cNvSpPr/>
          <p:nvPr/>
        </p:nvSpPr>
        <p:spPr>
          <a:xfrm>
            <a:off x="4664054" y="2163435"/>
            <a:ext cx="955040" cy="4115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13</a:t>
            </a:r>
          </a:p>
        </p:txBody>
      </p:sp>
      <p:pic>
        <p:nvPicPr>
          <p:cNvPr id="1040" name="Picture 16" descr="Marcador - Iconos gratis de educación">
            <a:extLst>
              <a:ext uri="{FF2B5EF4-FFF2-40B4-BE49-F238E27FC236}">
                <a16:creationId xmlns:a16="http://schemas.microsoft.com/office/drawing/2014/main" id="{DEF36749-081B-1867-DD01-24B6E381AB9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2604" y="2797450"/>
            <a:ext cx="955040" cy="95504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Rounded Corners 24">
            <a:extLst>
              <a:ext uri="{FF2B5EF4-FFF2-40B4-BE49-F238E27FC236}">
                <a16:creationId xmlns:a16="http://schemas.microsoft.com/office/drawing/2014/main" id="{8CADEF17-4311-AD62-9595-2149A5D63656}"/>
              </a:ext>
            </a:extLst>
          </p:cNvPr>
          <p:cNvSpPr/>
          <p:nvPr/>
        </p:nvSpPr>
        <p:spPr>
          <a:xfrm>
            <a:off x="264473" y="3871446"/>
            <a:ext cx="955040" cy="41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6</a:t>
            </a:r>
          </a:p>
        </p:txBody>
      </p:sp>
      <p:sp>
        <p:nvSpPr>
          <p:cNvPr id="26" name="Rectangle: Rounded Corners 25">
            <a:extLst>
              <a:ext uri="{FF2B5EF4-FFF2-40B4-BE49-F238E27FC236}">
                <a16:creationId xmlns:a16="http://schemas.microsoft.com/office/drawing/2014/main" id="{44EC8CE8-4679-6286-5CD1-D5949DB30AFF}"/>
              </a:ext>
            </a:extLst>
          </p:cNvPr>
          <p:cNvSpPr/>
          <p:nvPr/>
        </p:nvSpPr>
        <p:spPr>
          <a:xfrm>
            <a:off x="264473" y="4331431"/>
            <a:ext cx="955040" cy="4115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18</a:t>
            </a:r>
          </a:p>
        </p:txBody>
      </p:sp>
      <p:pic>
        <p:nvPicPr>
          <p:cNvPr id="1042" name="Picture 18" descr="Clip De Papel Oficina Acortar - Gráficos vectoriales gratis en Pixabay">
            <a:extLst>
              <a:ext uri="{FF2B5EF4-FFF2-40B4-BE49-F238E27FC236}">
                <a16:creationId xmlns:a16="http://schemas.microsoft.com/office/drawing/2014/main" id="{AE19B24A-5584-E9CD-2973-D3F1A09A44F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43339" y="2899819"/>
            <a:ext cx="1004570" cy="750301"/>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Rounded Corners 26">
            <a:extLst>
              <a:ext uri="{FF2B5EF4-FFF2-40B4-BE49-F238E27FC236}">
                <a16:creationId xmlns:a16="http://schemas.microsoft.com/office/drawing/2014/main" id="{C585D86B-E550-4469-2DD5-DFA7DB239615}"/>
              </a:ext>
            </a:extLst>
          </p:cNvPr>
          <p:cNvSpPr/>
          <p:nvPr/>
        </p:nvSpPr>
        <p:spPr>
          <a:xfrm>
            <a:off x="1685197" y="3818450"/>
            <a:ext cx="955040" cy="41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1</a:t>
            </a:r>
          </a:p>
        </p:txBody>
      </p:sp>
      <p:sp>
        <p:nvSpPr>
          <p:cNvPr id="28" name="Rectangle: Rounded Corners 27">
            <a:extLst>
              <a:ext uri="{FF2B5EF4-FFF2-40B4-BE49-F238E27FC236}">
                <a16:creationId xmlns:a16="http://schemas.microsoft.com/office/drawing/2014/main" id="{AD664AE3-AE1B-C4AE-3914-0A897F4E3E8B}"/>
              </a:ext>
            </a:extLst>
          </p:cNvPr>
          <p:cNvSpPr/>
          <p:nvPr/>
        </p:nvSpPr>
        <p:spPr>
          <a:xfrm>
            <a:off x="1685197" y="4278435"/>
            <a:ext cx="955040" cy="4115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3</a:t>
            </a:r>
          </a:p>
        </p:txBody>
      </p:sp>
      <p:sp>
        <p:nvSpPr>
          <p:cNvPr id="30" name="Rectangle: Rounded Corners 29">
            <a:extLst>
              <a:ext uri="{FF2B5EF4-FFF2-40B4-BE49-F238E27FC236}">
                <a16:creationId xmlns:a16="http://schemas.microsoft.com/office/drawing/2014/main" id="{6CFB97B9-C43C-8B36-4ABB-EB4C0FCB2AA2}"/>
              </a:ext>
            </a:extLst>
          </p:cNvPr>
          <p:cNvSpPr/>
          <p:nvPr/>
        </p:nvSpPr>
        <p:spPr>
          <a:xfrm>
            <a:off x="4186534" y="3116944"/>
            <a:ext cx="1726586" cy="873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dirty="0"/>
              <a:t>13</a:t>
            </a:r>
          </a:p>
        </p:txBody>
      </p:sp>
    </p:spTree>
    <p:extLst>
      <p:ext uri="{BB962C8B-B14F-4D97-AF65-F5344CB8AC3E}">
        <p14:creationId xmlns:p14="http://schemas.microsoft.com/office/powerpoint/2010/main" val="3220235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196959-78E7-9F54-BD4F-357628D9293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s-MX" sz="4000" dirty="0"/>
              <a:t>Ejecuciones</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643198" y="1722289"/>
            <a:ext cx="5052713" cy="2382351"/>
          </a:xfrm>
        </p:spPr>
        <p:txBody>
          <a:bodyPr anchor="t">
            <a:normAutofit/>
          </a:bodyPr>
          <a:lstStyle/>
          <a:p>
            <a:pPr marL="36900" lvl="0" indent="0" algn="just">
              <a:lnSpc>
                <a:spcPct val="150000"/>
              </a:lnSpc>
              <a:buNone/>
            </a:pPr>
            <a:r>
              <a:rPr lang="es-MX" sz="2400" dirty="0"/>
              <a:t>Todo los algoritmos se ejecutan en cada instancia con 4 semillas aleatorias. Es decir, por cada algoritmo tenemos 4 ejecuciones por instancia.</a:t>
            </a:r>
          </a:p>
        </p:txBody>
      </p:sp>
      <p:pic>
        <p:nvPicPr>
          <p:cNvPr id="4" name="Picture 3">
            <a:extLst>
              <a:ext uri="{FF2B5EF4-FFF2-40B4-BE49-F238E27FC236}">
                <a16:creationId xmlns:a16="http://schemas.microsoft.com/office/drawing/2014/main" id="{EB76CB8A-F4CC-2C05-E904-31406DB2F3E8}"/>
              </a:ext>
            </a:extLst>
          </p:cNvPr>
          <p:cNvPicPr>
            <a:picLocks noChangeAspect="1"/>
          </p:cNvPicPr>
          <p:nvPr/>
        </p:nvPicPr>
        <p:blipFill>
          <a:blip r:embed="rId4"/>
          <a:stretch>
            <a:fillRect/>
          </a:stretch>
        </p:blipFill>
        <p:spPr>
          <a:xfrm>
            <a:off x="218916" y="805907"/>
            <a:ext cx="5640924" cy="2623093"/>
          </a:xfrm>
          <a:prstGeom prst="rect">
            <a:avLst/>
          </a:prstGeom>
        </p:spPr>
      </p:pic>
      <p:sp>
        <p:nvSpPr>
          <p:cNvPr id="6" name="Rectangle: Rounded Corners 5">
            <a:extLst>
              <a:ext uri="{FF2B5EF4-FFF2-40B4-BE49-F238E27FC236}">
                <a16:creationId xmlns:a16="http://schemas.microsoft.com/office/drawing/2014/main" id="{D3E87E6E-1522-6D06-D809-B2AE15036040}"/>
              </a:ext>
            </a:extLst>
          </p:cNvPr>
          <p:cNvSpPr/>
          <p:nvPr/>
        </p:nvSpPr>
        <p:spPr>
          <a:xfrm>
            <a:off x="218916" y="5024907"/>
            <a:ext cx="955040" cy="411560"/>
          </a:xfrm>
          <a:prstGeom prst="roundRect">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7" name="Rectangle: Rounded Corners 6">
            <a:extLst>
              <a:ext uri="{FF2B5EF4-FFF2-40B4-BE49-F238E27FC236}">
                <a16:creationId xmlns:a16="http://schemas.microsoft.com/office/drawing/2014/main" id="{8D40A986-EF9D-AA25-F598-E017757DB981}"/>
              </a:ext>
            </a:extLst>
          </p:cNvPr>
          <p:cNvSpPr/>
          <p:nvPr/>
        </p:nvSpPr>
        <p:spPr>
          <a:xfrm>
            <a:off x="1252256" y="5034539"/>
            <a:ext cx="955040" cy="411560"/>
          </a:xfrm>
          <a:prstGeom prst="roundRect">
            <a:avLst/>
          </a:prstGeom>
          <a:solidFill>
            <a:srgbClr val="00B0F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8" name="Rectangle: Rounded Corners 7">
            <a:extLst>
              <a:ext uri="{FF2B5EF4-FFF2-40B4-BE49-F238E27FC236}">
                <a16:creationId xmlns:a16="http://schemas.microsoft.com/office/drawing/2014/main" id="{8F0A2977-F330-6B7F-65F0-C3189E2EC38A}"/>
              </a:ext>
            </a:extLst>
          </p:cNvPr>
          <p:cNvSpPr/>
          <p:nvPr/>
        </p:nvSpPr>
        <p:spPr>
          <a:xfrm>
            <a:off x="2326850" y="5019129"/>
            <a:ext cx="955040" cy="411560"/>
          </a:xfrm>
          <a:prstGeom prst="roundRect">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9" name="Rectangle: Rounded Corners 8">
            <a:extLst>
              <a:ext uri="{FF2B5EF4-FFF2-40B4-BE49-F238E27FC236}">
                <a16:creationId xmlns:a16="http://schemas.microsoft.com/office/drawing/2014/main" id="{5E63BAF4-0410-9253-5B6C-B5670346B46F}"/>
              </a:ext>
            </a:extLst>
          </p:cNvPr>
          <p:cNvSpPr/>
          <p:nvPr/>
        </p:nvSpPr>
        <p:spPr>
          <a:xfrm>
            <a:off x="3401445" y="5019129"/>
            <a:ext cx="955040" cy="411560"/>
          </a:xfrm>
          <a:prstGeom prst="roundRect">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sz="2800" dirty="0">
                <a:solidFill>
                  <a:schemeClr val="bg1"/>
                </a:solidFill>
              </a:rPr>
              <a:t>1</a:t>
            </a:r>
          </a:p>
        </p:txBody>
      </p:sp>
      <p:sp>
        <p:nvSpPr>
          <p:cNvPr id="10" name="Rectangle: Rounded Corners 9">
            <a:extLst>
              <a:ext uri="{FF2B5EF4-FFF2-40B4-BE49-F238E27FC236}">
                <a16:creationId xmlns:a16="http://schemas.microsoft.com/office/drawing/2014/main" id="{8C889762-0A05-12E4-9EAE-5C583E4ACB59}"/>
              </a:ext>
            </a:extLst>
          </p:cNvPr>
          <p:cNvSpPr/>
          <p:nvPr/>
        </p:nvSpPr>
        <p:spPr>
          <a:xfrm>
            <a:off x="4492379" y="5019129"/>
            <a:ext cx="955040" cy="411560"/>
          </a:xfrm>
          <a:prstGeom prst="roundRect">
            <a:avLst/>
          </a:prstGeom>
          <a:solidFill>
            <a:srgbClr val="00B0F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Tree>
    <p:extLst>
      <p:ext uri="{BB962C8B-B14F-4D97-AF65-F5344CB8AC3E}">
        <p14:creationId xmlns:p14="http://schemas.microsoft.com/office/powerpoint/2010/main" val="590246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21B0E692-C118-9BC8-AED8-C342B2623DD7}"/>
              </a:ext>
            </a:extLst>
          </p:cNvPr>
          <p:cNvPicPr>
            <a:picLocks noChangeAspect="1"/>
          </p:cNvPicPr>
          <p:nvPr/>
        </p:nvPicPr>
        <p:blipFill>
          <a:blip r:embed="rId2"/>
          <a:stretch>
            <a:fillRect/>
          </a:stretch>
        </p:blipFill>
        <p:spPr>
          <a:xfrm>
            <a:off x="296191" y="1448677"/>
            <a:ext cx="11338760" cy="3960645"/>
          </a:xfrm>
          <a:prstGeom prst="rect">
            <a:avLst/>
          </a:prstGeom>
        </p:spPr>
      </p:pic>
    </p:spTree>
    <p:extLst>
      <p:ext uri="{BB962C8B-B14F-4D97-AF65-F5344CB8AC3E}">
        <p14:creationId xmlns:p14="http://schemas.microsoft.com/office/powerpoint/2010/main" val="406293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AA258-B528-8BF6-DB49-41561C0FED4F}"/>
              </a:ext>
            </a:extLst>
          </p:cNvPr>
          <p:cNvSpPr>
            <a:spLocks noGrp="1"/>
          </p:cNvSpPr>
          <p:nvPr>
            <p:ph type="title"/>
          </p:nvPr>
        </p:nvSpPr>
        <p:spPr>
          <a:xfrm>
            <a:off x="771555" y="558800"/>
            <a:ext cx="10353762" cy="1257300"/>
          </a:xfrm>
        </p:spPr>
        <p:txBody>
          <a:bodyPr>
            <a:normAutofit/>
          </a:bodyPr>
          <a:lstStyle/>
          <a:p>
            <a:r>
              <a:rPr lang="es-MX" dirty="0"/>
              <a:t>Propuesta de métodos estocásticos</a:t>
            </a:r>
          </a:p>
        </p:txBody>
      </p:sp>
      <p:sp>
        <p:nvSpPr>
          <p:cNvPr id="3" name="TextBox 2">
            <a:extLst>
              <a:ext uri="{FF2B5EF4-FFF2-40B4-BE49-F238E27FC236}">
                <a16:creationId xmlns:a16="http://schemas.microsoft.com/office/drawing/2014/main" id="{9828EEEC-CADB-2CEB-44D8-5DB65565F852}"/>
              </a:ext>
            </a:extLst>
          </p:cNvPr>
          <p:cNvSpPr txBox="1"/>
          <p:nvPr/>
        </p:nvSpPr>
        <p:spPr>
          <a:xfrm>
            <a:off x="1163076" y="1899920"/>
            <a:ext cx="4658604" cy="3900683"/>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v"/>
            </a:pPr>
            <a:r>
              <a:rPr lang="es-MX" sz="2800" dirty="0">
                <a:solidFill>
                  <a:schemeClr val="tx1">
                    <a:lumMod val="50000"/>
                  </a:schemeClr>
                </a:solidFill>
              </a:rPr>
              <a:t>Instancias generadas</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Función fitness penalizada</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Búsqueda Local</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Búsqueda Iterativa</a:t>
            </a:r>
          </a:p>
          <a:p>
            <a:pPr marL="457200" indent="-457200" algn="just">
              <a:lnSpc>
                <a:spcPct val="150000"/>
              </a:lnSpc>
              <a:buFont typeface="Wingdings" panose="05000000000000000000" pitchFamily="2" charset="2"/>
              <a:buChar char="v"/>
            </a:pPr>
            <a:r>
              <a:rPr lang="es-MX" sz="2800" dirty="0"/>
              <a:t>Algoritmo Genético</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Algoritmo </a:t>
            </a:r>
            <a:r>
              <a:rPr lang="es-MX" sz="2800" dirty="0" err="1">
                <a:solidFill>
                  <a:schemeClr val="tx1">
                    <a:lumMod val="50000"/>
                  </a:schemeClr>
                </a:solidFill>
              </a:rPr>
              <a:t>Memetico</a:t>
            </a:r>
            <a:endParaRPr lang="es-MX" sz="2800" dirty="0">
              <a:solidFill>
                <a:schemeClr val="tx1">
                  <a:lumMod val="50000"/>
                </a:schemeClr>
              </a:solidFill>
            </a:endParaRPr>
          </a:p>
        </p:txBody>
      </p:sp>
      <p:sp>
        <p:nvSpPr>
          <p:cNvPr id="6" name="TextBox 5">
            <a:extLst>
              <a:ext uri="{FF2B5EF4-FFF2-40B4-BE49-F238E27FC236}">
                <a16:creationId xmlns:a16="http://schemas.microsoft.com/office/drawing/2014/main" id="{F359FA98-9577-1D12-A85C-28EA7A669C3D}"/>
              </a:ext>
            </a:extLst>
          </p:cNvPr>
          <p:cNvSpPr txBox="1"/>
          <p:nvPr/>
        </p:nvSpPr>
        <p:spPr>
          <a:xfrm>
            <a:off x="7975600" y="5194155"/>
            <a:ext cx="3759200" cy="646331"/>
          </a:xfrm>
          <a:prstGeom prst="rect">
            <a:avLst/>
          </a:prstGeom>
          <a:noFill/>
        </p:spPr>
        <p:txBody>
          <a:bodyPr wrap="square">
            <a:spAutoFit/>
          </a:bodyPr>
          <a:lstStyle/>
          <a:p>
            <a:r>
              <a:rPr lang="es-MX" dirty="0">
                <a:hlinkClick r:id="rId2"/>
              </a:rPr>
              <a:t>https://github.com/5an7y/Knapsack</a:t>
            </a:r>
            <a:endParaRPr lang="es-MX" dirty="0"/>
          </a:p>
          <a:p>
            <a:endParaRPr lang="es-MX" dirty="0"/>
          </a:p>
        </p:txBody>
      </p:sp>
      <p:pic>
        <p:nvPicPr>
          <p:cNvPr id="7170" name="Picture 2" descr="GitHub - Apps en Google Play">
            <a:extLst>
              <a:ext uri="{FF2B5EF4-FFF2-40B4-BE49-F238E27FC236}">
                <a16:creationId xmlns:a16="http://schemas.microsoft.com/office/drawing/2014/main" id="{779BF84C-0082-ADFB-33D2-6EC0BF452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0720" y="2204647"/>
            <a:ext cx="2600960" cy="260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774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196959-78E7-9F54-BD4F-357628D9293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s-MX" sz="4000" dirty="0"/>
              <a:t>Algoritmo genético</a:t>
            </a:r>
          </a:p>
        </p:txBody>
      </p:sp>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643198" y="1722289"/>
                <a:ext cx="5052713" cy="4729311"/>
              </a:xfrm>
            </p:spPr>
            <p:txBody>
              <a:bodyPr anchor="t">
                <a:normAutofit/>
              </a:bodyPr>
              <a:lstStyle/>
              <a:p>
                <a:pPr marL="36900" lvl="0" indent="0" algn="just">
                  <a:lnSpc>
                    <a:spcPct val="150000"/>
                  </a:lnSpc>
                  <a:buNone/>
                </a:pPr>
                <a:r>
                  <a:rPr lang="es-MX" sz="2400" dirty="0"/>
                  <a:t>Usamos igual un algoritmos genético con selección por torneo binario, cruza de un punto y mutación uniforme. Los parámetros del genético fueron</a:t>
                </a:r>
              </a:p>
              <a:p>
                <a:pPr marL="36900" lvl="0" indent="0" algn="just">
                  <a:lnSpc>
                    <a:spcPct val="150000"/>
                  </a:lnSpc>
                  <a:buNone/>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rPr>
                        <m:t>𝑝𝑜𝑏</m:t>
                      </m:r>
                      <m:r>
                        <a:rPr lang="es-MX" sz="2400" b="0" i="1" smtClean="0">
                          <a:latin typeface="Cambria Math" panose="02040503050406030204" pitchFamily="18" charset="0"/>
                        </a:rPr>
                        <m:t>=1000</m:t>
                      </m:r>
                    </m:oMath>
                    <m:oMath xmlns:m="http://schemas.openxmlformats.org/officeDocument/2006/math">
                      <m:r>
                        <a:rPr lang="es-MX" sz="2400" b="0" i="1" smtClean="0">
                          <a:latin typeface="Cambria Math" panose="02040503050406030204" pitchFamily="18" charset="0"/>
                        </a:rPr>
                        <m:t>𝑝𝑐𝑟𝑢𝑐𝑒</m:t>
                      </m:r>
                      <m:r>
                        <a:rPr lang="es-MX" sz="2400" b="0" i="1" smtClean="0">
                          <a:latin typeface="Cambria Math" panose="02040503050406030204" pitchFamily="18" charset="0"/>
                        </a:rPr>
                        <m:t>=0.9</m:t>
                      </m:r>
                    </m:oMath>
                    <m:oMath xmlns:m="http://schemas.openxmlformats.org/officeDocument/2006/math">
                      <m:r>
                        <a:rPr lang="es-MX" sz="2400" b="0" i="1" smtClean="0">
                          <a:latin typeface="Cambria Math" panose="02040503050406030204" pitchFamily="18" charset="0"/>
                        </a:rPr>
                        <m:t>𝑝𝑚𝑢𝑡𝑎𝑐𝑖𝑜𝑛</m:t>
                      </m:r>
                      <m:r>
                        <a:rPr lang="es-MX" sz="2400" b="0" i="1" smtClean="0">
                          <a:latin typeface="Cambria Math" panose="02040503050406030204" pitchFamily="18" charset="0"/>
                        </a:rPr>
                        <m:t>=0.1</m:t>
                      </m:r>
                    </m:oMath>
                  </m:oMathPara>
                </a14:m>
                <a:endParaRPr lang="es-MX" sz="2400" dirty="0"/>
              </a:p>
            </p:txBody>
          </p:sp>
        </mc:Choice>
        <mc:Fallback xmlns="">
          <p:sp>
            <p:nvSpPr>
              <p:cNvPr id="24" name="Content Placeholder 2">
                <a:extLst>
                  <a:ext uri="{FF2B5EF4-FFF2-40B4-BE49-F238E27FC236}">
                    <a16:creationId xmlns:a16="http://schemas.microsoft.com/office/drawing/2014/main" id="{F260476B-CCA6-412B-A9C5-399C34AE6F05}"/>
                  </a:ext>
                </a:extLst>
              </p:cNvPr>
              <p:cNvSpPr>
                <a:spLocks noGrp="1" noRot="1" noChangeAspect="1" noMove="1" noResize="1" noEditPoints="1" noAdjustHandles="1" noChangeArrowheads="1" noChangeShapeType="1" noTextEdit="1"/>
              </p:cNvSpPr>
              <p:nvPr>
                <p:ph idx="1"/>
              </p:nvPr>
            </p:nvSpPr>
            <p:spPr>
              <a:xfrm>
                <a:off x="6643198" y="1722289"/>
                <a:ext cx="5052713" cy="4729311"/>
              </a:xfrm>
              <a:blipFill>
                <a:blip r:embed="rId4"/>
                <a:stretch>
                  <a:fillRect/>
                </a:stretch>
              </a:blipFill>
            </p:spPr>
            <p:txBody>
              <a:bodyPr/>
              <a:lstStyle/>
              <a:p>
                <a:r>
                  <a:rPr lang="es-MX">
                    <a:noFill/>
                  </a:rPr>
                  <a:t> </a:t>
                </a:r>
              </a:p>
            </p:txBody>
          </p:sp>
        </mc:Fallback>
      </mc:AlternateContent>
      <p:pic>
        <p:nvPicPr>
          <p:cNvPr id="4" name="Picture 3">
            <a:extLst>
              <a:ext uri="{FF2B5EF4-FFF2-40B4-BE49-F238E27FC236}">
                <a16:creationId xmlns:a16="http://schemas.microsoft.com/office/drawing/2014/main" id="{2031553B-2584-879B-F522-A8944864ED04}"/>
              </a:ext>
            </a:extLst>
          </p:cNvPr>
          <p:cNvPicPr>
            <a:picLocks noChangeAspect="1"/>
          </p:cNvPicPr>
          <p:nvPr/>
        </p:nvPicPr>
        <p:blipFill>
          <a:blip r:embed="rId5"/>
          <a:stretch>
            <a:fillRect/>
          </a:stretch>
        </p:blipFill>
        <p:spPr>
          <a:xfrm>
            <a:off x="71120" y="1819275"/>
            <a:ext cx="5984240" cy="2160975"/>
          </a:xfrm>
          <a:prstGeom prst="rect">
            <a:avLst/>
          </a:prstGeom>
        </p:spPr>
      </p:pic>
    </p:spTree>
    <p:extLst>
      <p:ext uri="{BB962C8B-B14F-4D97-AF65-F5344CB8AC3E}">
        <p14:creationId xmlns:p14="http://schemas.microsoft.com/office/powerpoint/2010/main" val="1657509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A788F309-7696-13D1-8048-1D2ED80643B0}"/>
              </a:ext>
            </a:extLst>
          </p:cNvPr>
          <p:cNvPicPr>
            <a:picLocks noChangeAspect="1"/>
          </p:cNvPicPr>
          <p:nvPr/>
        </p:nvPicPr>
        <p:blipFill>
          <a:blip r:embed="rId2"/>
          <a:stretch>
            <a:fillRect/>
          </a:stretch>
        </p:blipFill>
        <p:spPr>
          <a:xfrm>
            <a:off x="0" y="2133600"/>
            <a:ext cx="12030957" cy="4202430"/>
          </a:xfrm>
          <a:prstGeom prst="rect">
            <a:avLst/>
          </a:prstGeom>
        </p:spPr>
      </p:pic>
      <p:sp>
        <p:nvSpPr>
          <p:cNvPr id="4" name="TextBox 3">
            <a:extLst>
              <a:ext uri="{FF2B5EF4-FFF2-40B4-BE49-F238E27FC236}">
                <a16:creationId xmlns:a16="http://schemas.microsoft.com/office/drawing/2014/main" id="{B4A76DC7-1AF2-B4FE-99D7-83C291A0C169}"/>
              </a:ext>
            </a:extLst>
          </p:cNvPr>
          <p:cNvSpPr txBox="1"/>
          <p:nvPr/>
        </p:nvSpPr>
        <p:spPr>
          <a:xfrm>
            <a:off x="3180080" y="755650"/>
            <a:ext cx="5455920" cy="769441"/>
          </a:xfrm>
          <a:prstGeom prst="rect">
            <a:avLst/>
          </a:prstGeom>
          <a:noFill/>
        </p:spPr>
        <p:txBody>
          <a:bodyPr wrap="square" rtlCol="0">
            <a:spAutoFit/>
          </a:bodyPr>
          <a:lstStyle/>
          <a:p>
            <a:r>
              <a:rPr lang="es-MX" sz="4400" dirty="0"/>
              <a:t>Penalización Gradual</a:t>
            </a:r>
          </a:p>
        </p:txBody>
      </p:sp>
    </p:spTree>
    <p:extLst>
      <p:ext uri="{BB962C8B-B14F-4D97-AF65-F5344CB8AC3E}">
        <p14:creationId xmlns:p14="http://schemas.microsoft.com/office/powerpoint/2010/main" val="3540083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A76DC7-1AF2-B4FE-99D7-83C291A0C169}"/>
              </a:ext>
            </a:extLst>
          </p:cNvPr>
          <p:cNvSpPr txBox="1"/>
          <p:nvPr/>
        </p:nvSpPr>
        <p:spPr>
          <a:xfrm>
            <a:off x="3180080" y="755650"/>
            <a:ext cx="5455920" cy="769441"/>
          </a:xfrm>
          <a:prstGeom prst="rect">
            <a:avLst/>
          </a:prstGeom>
          <a:noFill/>
        </p:spPr>
        <p:txBody>
          <a:bodyPr wrap="square" rtlCol="0">
            <a:spAutoFit/>
          </a:bodyPr>
          <a:lstStyle/>
          <a:p>
            <a:pPr algn="ctr"/>
            <a:r>
              <a:rPr lang="es-MX" sz="4400" dirty="0"/>
              <a:t>Penalización Fija</a:t>
            </a:r>
          </a:p>
        </p:txBody>
      </p:sp>
      <p:pic>
        <p:nvPicPr>
          <p:cNvPr id="5" name="Picture 4" descr="Table&#10;&#10;Description automatically generated">
            <a:extLst>
              <a:ext uri="{FF2B5EF4-FFF2-40B4-BE49-F238E27FC236}">
                <a16:creationId xmlns:a16="http://schemas.microsoft.com/office/drawing/2014/main" id="{22C91135-AAE6-21A8-5C7A-AFDF84630143}"/>
              </a:ext>
            </a:extLst>
          </p:cNvPr>
          <p:cNvPicPr>
            <a:picLocks noChangeAspect="1"/>
          </p:cNvPicPr>
          <p:nvPr/>
        </p:nvPicPr>
        <p:blipFill>
          <a:blip r:embed="rId2"/>
          <a:stretch>
            <a:fillRect/>
          </a:stretch>
        </p:blipFill>
        <p:spPr>
          <a:xfrm>
            <a:off x="196868" y="2143760"/>
            <a:ext cx="11798264" cy="4121150"/>
          </a:xfrm>
          <a:prstGeom prst="rect">
            <a:avLst/>
          </a:prstGeom>
        </p:spPr>
      </p:pic>
    </p:spTree>
    <p:extLst>
      <p:ext uri="{BB962C8B-B14F-4D97-AF65-F5344CB8AC3E}">
        <p14:creationId xmlns:p14="http://schemas.microsoft.com/office/powerpoint/2010/main" val="2594925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AA258-B528-8BF6-DB49-41561C0FED4F}"/>
              </a:ext>
            </a:extLst>
          </p:cNvPr>
          <p:cNvSpPr>
            <a:spLocks noGrp="1"/>
          </p:cNvSpPr>
          <p:nvPr>
            <p:ph type="title"/>
          </p:nvPr>
        </p:nvSpPr>
        <p:spPr>
          <a:xfrm>
            <a:off x="771555" y="558800"/>
            <a:ext cx="10353762" cy="1257300"/>
          </a:xfrm>
        </p:spPr>
        <p:txBody>
          <a:bodyPr>
            <a:normAutofit/>
          </a:bodyPr>
          <a:lstStyle/>
          <a:p>
            <a:r>
              <a:rPr lang="es-MX" dirty="0"/>
              <a:t>Propuesta de métodos estocásticos</a:t>
            </a:r>
          </a:p>
        </p:txBody>
      </p:sp>
      <p:sp>
        <p:nvSpPr>
          <p:cNvPr id="3" name="TextBox 2">
            <a:extLst>
              <a:ext uri="{FF2B5EF4-FFF2-40B4-BE49-F238E27FC236}">
                <a16:creationId xmlns:a16="http://schemas.microsoft.com/office/drawing/2014/main" id="{9828EEEC-CADB-2CEB-44D8-5DB65565F852}"/>
              </a:ext>
            </a:extLst>
          </p:cNvPr>
          <p:cNvSpPr txBox="1"/>
          <p:nvPr/>
        </p:nvSpPr>
        <p:spPr>
          <a:xfrm>
            <a:off x="1163076" y="1899920"/>
            <a:ext cx="4658604" cy="3900683"/>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v"/>
            </a:pPr>
            <a:r>
              <a:rPr lang="es-MX" sz="2800" dirty="0">
                <a:solidFill>
                  <a:schemeClr val="tx1">
                    <a:lumMod val="50000"/>
                  </a:schemeClr>
                </a:solidFill>
              </a:rPr>
              <a:t>Instancias generadas</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Función fitness penalizada</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Búsqueda Local</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Búsqueda Iterativa</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Algoritmo Genético</a:t>
            </a:r>
          </a:p>
          <a:p>
            <a:pPr marL="457200" indent="-457200" algn="just">
              <a:lnSpc>
                <a:spcPct val="150000"/>
              </a:lnSpc>
              <a:buFont typeface="Wingdings" panose="05000000000000000000" pitchFamily="2" charset="2"/>
              <a:buChar char="v"/>
            </a:pPr>
            <a:r>
              <a:rPr lang="es-MX" sz="2800" dirty="0"/>
              <a:t>Algoritmo </a:t>
            </a:r>
            <a:r>
              <a:rPr lang="es-MX" sz="2800" dirty="0" err="1"/>
              <a:t>Memetico</a:t>
            </a:r>
            <a:endParaRPr lang="es-MX" sz="2800" dirty="0"/>
          </a:p>
        </p:txBody>
      </p:sp>
      <p:sp>
        <p:nvSpPr>
          <p:cNvPr id="6" name="TextBox 5">
            <a:extLst>
              <a:ext uri="{FF2B5EF4-FFF2-40B4-BE49-F238E27FC236}">
                <a16:creationId xmlns:a16="http://schemas.microsoft.com/office/drawing/2014/main" id="{F359FA98-9577-1D12-A85C-28EA7A669C3D}"/>
              </a:ext>
            </a:extLst>
          </p:cNvPr>
          <p:cNvSpPr txBox="1"/>
          <p:nvPr/>
        </p:nvSpPr>
        <p:spPr>
          <a:xfrm>
            <a:off x="7975600" y="5194155"/>
            <a:ext cx="3759200" cy="646331"/>
          </a:xfrm>
          <a:prstGeom prst="rect">
            <a:avLst/>
          </a:prstGeom>
          <a:noFill/>
        </p:spPr>
        <p:txBody>
          <a:bodyPr wrap="square">
            <a:spAutoFit/>
          </a:bodyPr>
          <a:lstStyle/>
          <a:p>
            <a:r>
              <a:rPr lang="es-MX" dirty="0">
                <a:hlinkClick r:id="rId2"/>
              </a:rPr>
              <a:t>https://github.com/5an7y/Knapsack</a:t>
            </a:r>
            <a:endParaRPr lang="es-MX" dirty="0"/>
          </a:p>
          <a:p>
            <a:endParaRPr lang="es-MX" dirty="0"/>
          </a:p>
        </p:txBody>
      </p:sp>
      <p:pic>
        <p:nvPicPr>
          <p:cNvPr id="7170" name="Picture 2" descr="GitHub - Apps en Google Play">
            <a:extLst>
              <a:ext uri="{FF2B5EF4-FFF2-40B4-BE49-F238E27FC236}">
                <a16:creationId xmlns:a16="http://schemas.microsoft.com/office/drawing/2014/main" id="{779BF84C-0082-ADFB-33D2-6EC0BF452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0720" y="2204647"/>
            <a:ext cx="2600960" cy="260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201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196959-78E7-9F54-BD4F-357628D9293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s-MX" sz="4000" dirty="0"/>
              <a:t>Algoritmo genético</a:t>
            </a:r>
          </a:p>
        </p:txBody>
      </p:sp>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643198" y="1722289"/>
                <a:ext cx="5052713" cy="4729311"/>
              </a:xfrm>
            </p:spPr>
            <p:txBody>
              <a:bodyPr anchor="t">
                <a:normAutofit/>
              </a:bodyPr>
              <a:lstStyle/>
              <a:p>
                <a:pPr marL="36900" lvl="0" indent="0" algn="just">
                  <a:lnSpc>
                    <a:spcPct val="150000"/>
                  </a:lnSpc>
                  <a:buNone/>
                </a:pPr>
                <a:r>
                  <a:rPr lang="es-MX" sz="2400" dirty="0"/>
                  <a:t>Después de observar los resultados del genético se decidió implementarle una búsqueda local como en el algoritmo iterativo para ver si los resultados mejoraban</a:t>
                </a:r>
              </a:p>
              <a:p>
                <a:pPr marL="36900" lvl="0" indent="0" algn="just">
                  <a:lnSpc>
                    <a:spcPct val="150000"/>
                  </a:lnSpc>
                  <a:buNone/>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rPr>
                        <m:t>𝑝𝑜𝑏</m:t>
                      </m:r>
                      <m:r>
                        <a:rPr lang="es-MX" sz="2400" b="0" i="1" smtClean="0">
                          <a:latin typeface="Cambria Math" panose="02040503050406030204" pitchFamily="18" charset="0"/>
                        </a:rPr>
                        <m:t>=1000</m:t>
                      </m:r>
                    </m:oMath>
                    <m:oMath xmlns:m="http://schemas.openxmlformats.org/officeDocument/2006/math">
                      <m:r>
                        <a:rPr lang="es-MX" sz="2400" b="0" i="1" smtClean="0">
                          <a:latin typeface="Cambria Math" panose="02040503050406030204" pitchFamily="18" charset="0"/>
                        </a:rPr>
                        <m:t>𝑝𝑐𝑟𝑢𝑐𝑒</m:t>
                      </m:r>
                      <m:r>
                        <a:rPr lang="es-MX" sz="2400" b="0" i="1" smtClean="0">
                          <a:latin typeface="Cambria Math" panose="02040503050406030204" pitchFamily="18" charset="0"/>
                        </a:rPr>
                        <m:t>=0.9</m:t>
                      </m:r>
                    </m:oMath>
                    <m:oMath xmlns:m="http://schemas.openxmlformats.org/officeDocument/2006/math">
                      <m:r>
                        <a:rPr lang="es-MX" sz="2400" b="0" i="1" smtClean="0">
                          <a:latin typeface="Cambria Math" panose="02040503050406030204" pitchFamily="18" charset="0"/>
                        </a:rPr>
                        <m:t>𝑝𝑚𝑢𝑡𝑎𝑐𝑖𝑜𝑛</m:t>
                      </m:r>
                      <m:r>
                        <a:rPr lang="es-MX" sz="2400" b="0" i="1" smtClean="0">
                          <a:latin typeface="Cambria Math" panose="02040503050406030204" pitchFamily="18" charset="0"/>
                        </a:rPr>
                        <m:t>=0.1</m:t>
                      </m:r>
                    </m:oMath>
                  </m:oMathPara>
                </a14:m>
                <a:endParaRPr lang="es-MX" sz="2400" dirty="0"/>
              </a:p>
            </p:txBody>
          </p:sp>
        </mc:Choice>
        <mc:Fallback xmlns="">
          <p:sp>
            <p:nvSpPr>
              <p:cNvPr id="24" name="Content Placeholder 2">
                <a:extLst>
                  <a:ext uri="{FF2B5EF4-FFF2-40B4-BE49-F238E27FC236}">
                    <a16:creationId xmlns:a16="http://schemas.microsoft.com/office/drawing/2014/main" id="{F260476B-CCA6-412B-A9C5-399C34AE6F05}"/>
                  </a:ext>
                </a:extLst>
              </p:cNvPr>
              <p:cNvSpPr>
                <a:spLocks noGrp="1" noRot="1" noChangeAspect="1" noMove="1" noResize="1" noEditPoints="1" noAdjustHandles="1" noChangeArrowheads="1" noChangeShapeType="1" noTextEdit="1"/>
              </p:cNvSpPr>
              <p:nvPr>
                <p:ph idx="1"/>
              </p:nvPr>
            </p:nvSpPr>
            <p:spPr>
              <a:xfrm>
                <a:off x="6643198" y="1722289"/>
                <a:ext cx="5052713" cy="4729311"/>
              </a:xfr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4014053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A76DC7-1AF2-B4FE-99D7-83C291A0C169}"/>
              </a:ext>
            </a:extLst>
          </p:cNvPr>
          <p:cNvSpPr txBox="1"/>
          <p:nvPr/>
        </p:nvSpPr>
        <p:spPr>
          <a:xfrm>
            <a:off x="3180080" y="755650"/>
            <a:ext cx="5455920" cy="769441"/>
          </a:xfrm>
          <a:prstGeom prst="rect">
            <a:avLst/>
          </a:prstGeom>
          <a:noFill/>
        </p:spPr>
        <p:txBody>
          <a:bodyPr wrap="square" rtlCol="0">
            <a:spAutoFit/>
          </a:bodyPr>
          <a:lstStyle/>
          <a:p>
            <a:r>
              <a:rPr lang="es-MX" sz="4400" dirty="0"/>
              <a:t>Penalización Gradual</a:t>
            </a:r>
          </a:p>
        </p:txBody>
      </p:sp>
      <p:pic>
        <p:nvPicPr>
          <p:cNvPr id="5" name="Picture 4" descr="Table&#10;&#10;Description automatically generated">
            <a:extLst>
              <a:ext uri="{FF2B5EF4-FFF2-40B4-BE49-F238E27FC236}">
                <a16:creationId xmlns:a16="http://schemas.microsoft.com/office/drawing/2014/main" id="{52A1F503-72E0-7B94-C2CB-A63B827276B1}"/>
              </a:ext>
            </a:extLst>
          </p:cNvPr>
          <p:cNvPicPr>
            <a:picLocks noChangeAspect="1"/>
          </p:cNvPicPr>
          <p:nvPr/>
        </p:nvPicPr>
        <p:blipFill>
          <a:blip r:embed="rId2"/>
          <a:stretch>
            <a:fillRect/>
          </a:stretch>
        </p:blipFill>
        <p:spPr>
          <a:xfrm>
            <a:off x="139604" y="2164080"/>
            <a:ext cx="11912792" cy="4161155"/>
          </a:xfrm>
          <a:prstGeom prst="rect">
            <a:avLst/>
          </a:prstGeom>
        </p:spPr>
      </p:pic>
    </p:spTree>
    <p:extLst>
      <p:ext uri="{BB962C8B-B14F-4D97-AF65-F5344CB8AC3E}">
        <p14:creationId xmlns:p14="http://schemas.microsoft.com/office/powerpoint/2010/main" val="33823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A76DC7-1AF2-B4FE-99D7-83C291A0C169}"/>
              </a:ext>
            </a:extLst>
          </p:cNvPr>
          <p:cNvSpPr txBox="1"/>
          <p:nvPr/>
        </p:nvSpPr>
        <p:spPr>
          <a:xfrm>
            <a:off x="3180080" y="755650"/>
            <a:ext cx="5455920" cy="769441"/>
          </a:xfrm>
          <a:prstGeom prst="rect">
            <a:avLst/>
          </a:prstGeom>
          <a:noFill/>
        </p:spPr>
        <p:txBody>
          <a:bodyPr wrap="square" rtlCol="0">
            <a:spAutoFit/>
          </a:bodyPr>
          <a:lstStyle/>
          <a:p>
            <a:r>
              <a:rPr lang="es-MX" sz="4400" dirty="0"/>
              <a:t>Penalización Fija</a:t>
            </a:r>
          </a:p>
        </p:txBody>
      </p:sp>
      <p:pic>
        <p:nvPicPr>
          <p:cNvPr id="3" name="Picture 2" descr="Table&#10;&#10;Description automatically generated">
            <a:extLst>
              <a:ext uri="{FF2B5EF4-FFF2-40B4-BE49-F238E27FC236}">
                <a16:creationId xmlns:a16="http://schemas.microsoft.com/office/drawing/2014/main" id="{AA8E6A7B-855C-7F4A-C62E-912E171DA601}"/>
              </a:ext>
            </a:extLst>
          </p:cNvPr>
          <p:cNvPicPr>
            <a:picLocks noChangeAspect="1"/>
          </p:cNvPicPr>
          <p:nvPr/>
        </p:nvPicPr>
        <p:blipFill>
          <a:blip r:embed="rId2"/>
          <a:stretch>
            <a:fillRect/>
          </a:stretch>
        </p:blipFill>
        <p:spPr>
          <a:xfrm>
            <a:off x="226694" y="2225040"/>
            <a:ext cx="11594657" cy="4050030"/>
          </a:xfrm>
          <a:prstGeom prst="rect">
            <a:avLst/>
          </a:prstGeom>
        </p:spPr>
      </p:pic>
    </p:spTree>
    <p:extLst>
      <p:ext uri="{BB962C8B-B14F-4D97-AF65-F5344CB8AC3E}">
        <p14:creationId xmlns:p14="http://schemas.microsoft.com/office/powerpoint/2010/main" val="1740283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196959-78E7-9F54-BD4F-357628D9293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s-MX" sz="4000"/>
              <a:t>Problema	</a:t>
            </a:r>
          </a:p>
        </p:txBody>
      </p:sp>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36900" lvl="0" indent="0" algn="just">
                  <a:lnSpc>
                    <a:spcPct val="150000"/>
                  </a:lnSpc>
                  <a:buNone/>
                </a:pPr>
                <a:r>
                  <a:rPr lang="es-MX" sz="2400" dirty="0"/>
                  <a:t>Un poco mas formal tenemos un vector V de valores, otro P de pesos y queremos hacer una selección </a:t>
                </a:r>
                <a14:m>
                  <m:oMath xmlns:m="http://schemas.openxmlformats.org/officeDocument/2006/math">
                    <m:r>
                      <a:rPr lang="es-MX" sz="2400" b="0" i="1" smtClean="0">
                        <a:latin typeface="Cambria Math" panose="02040503050406030204" pitchFamily="18" charset="0"/>
                      </a:rPr>
                      <m:t>𝑆</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ea typeface="Cambria Math" panose="02040503050406030204" pitchFamily="18" charset="0"/>
                          </a:rPr>
                          <m:t>2</m:t>
                        </m:r>
                      </m:sub>
                      <m:sup>
                        <m:r>
                          <a:rPr lang="en-US" sz="2400" b="0" i="1" smtClean="0">
                            <a:latin typeface="Cambria Math" panose="02040503050406030204" pitchFamily="18" charset="0"/>
                            <a:ea typeface="Cambria Math" panose="02040503050406030204" pitchFamily="18" charset="0"/>
                          </a:rPr>
                          <m:t>𝑁</m:t>
                        </m:r>
                      </m:sup>
                    </m:sSubSup>
                  </m:oMath>
                </a14:m>
                <a:r>
                  <a:rPr lang="es-MX" sz="2400" dirty="0"/>
                  <a:t>. Donde queremos maximizar la función de la izquierda.</a:t>
                </a:r>
              </a:p>
            </p:txBody>
          </p:sp>
        </mc:Choice>
        <mc:Fallback xmlns="">
          <p:sp>
            <p:nvSpPr>
              <p:cNvPr id="24" name="Content Placeholder 2">
                <a:extLst>
                  <a:ext uri="{FF2B5EF4-FFF2-40B4-BE49-F238E27FC236}">
                    <a16:creationId xmlns:a16="http://schemas.microsoft.com/office/drawing/2014/main" id="{F260476B-CCA6-412B-A9C5-399C34AE6F05}"/>
                  </a:ext>
                </a:extLst>
              </p:cNvPr>
              <p:cNvSpPr>
                <a:spLocks noGrp="1" noRot="1" noChangeAspect="1" noMove="1" noResize="1" noEditPoints="1" noAdjustHandles="1" noChangeArrowheads="1" noChangeShapeType="1" noTextEdit="1"/>
              </p:cNvSpPr>
              <p:nvPr>
                <p:ph idx="1"/>
              </p:nvPr>
            </p:nvSpPr>
            <p:spPr>
              <a:xfrm>
                <a:off x="6900493" y="1732449"/>
                <a:ext cx="4403596" cy="4058751"/>
              </a:xfrm>
              <a:blipFill>
                <a:blip r:embed="rId4"/>
                <a:stretch>
                  <a:fillRect/>
                </a:stretch>
              </a:blipFill>
            </p:spPr>
            <p:txBody>
              <a:bodyPr/>
              <a:lstStyle/>
              <a:p>
                <a:r>
                  <a:rPr lang="es-MX">
                    <a:noFill/>
                  </a:rPr>
                  <a:t> </a:t>
                </a:r>
              </a:p>
            </p:txBody>
          </p:sp>
        </mc:Fallback>
      </mc:AlternateContent>
      <p:sp>
        <p:nvSpPr>
          <p:cNvPr id="4" name="Rectangle: Rounded Corners 3">
            <a:extLst>
              <a:ext uri="{FF2B5EF4-FFF2-40B4-BE49-F238E27FC236}">
                <a16:creationId xmlns:a16="http://schemas.microsoft.com/office/drawing/2014/main" id="{971C6099-13CA-E48D-DF62-97668FF914A8}"/>
              </a:ext>
            </a:extLst>
          </p:cNvPr>
          <p:cNvSpPr/>
          <p:nvPr/>
        </p:nvSpPr>
        <p:spPr>
          <a:xfrm>
            <a:off x="414114" y="1229817"/>
            <a:ext cx="955040" cy="41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5</a:t>
            </a:r>
          </a:p>
        </p:txBody>
      </p:sp>
      <p:sp>
        <p:nvSpPr>
          <p:cNvPr id="15" name="Rectangle: Rounded Corners 14">
            <a:extLst>
              <a:ext uri="{FF2B5EF4-FFF2-40B4-BE49-F238E27FC236}">
                <a16:creationId xmlns:a16="http://schemas.microsoft.com/office/drawing/2014/main" id="{7903E433-A410-B13B-E6B3-A8850945CA22}"/>
              </a:ext>
            </a:extLst>
          </p:cNvPr>
          <p:cNvSpPr/>
          <p:nvPr/>
        </p:nvSpPr>
        <p:spPr>
          <a:xfrm>
            <a:off x="414114" y="1689802"/>
            <a:ext cx="955040" cy="4115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15</a:t>
            </a:r>
          </a:p>
        </p:txBody>
      </p:sp>
      <p:sp>
        <p:nvSpPr>
          <p:cNvPr id="16" name="Rectangle: Rounded Corners 15">
            <a:extLst>
              <a:ext uri="{FF2B5EF4-FFF2-40B4-BE49-F238E27FC236}">
                <a16:creationId xmlns:a16="http://schemas.microsoft.com/office/drawing/2014/main" id="{B5EDA3F2-3725-D283-6904-D058197F4078}"/>
              </a:ext>
            </a:extLst>
          </p:cNvPr>
          <p:cNvSpPr/>
          <p:nvPr/>
        </p:nvSpPr>
        <p:spPr>
          <a:xfrm>
            <a:off x="1527073" y="1238885"/>
            <a:ext cx="955040" cy="41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7</a:t>
            </a:r>
          </a:p>
        </p:txBody>
      </p:sp>
      <p:sp>
        <p:nvSpPr>
          <p:cNvPr id="17" name="Rectangle: Rounded Corners 16">
            <a:extLst>
              <a:ext uri="{FF2B5EF4-FFF2-40B4-BE49-F238E27FC236}">
                <a16:creationId xmlns:a16="http://schemas.microsoft.com/office/drawing/2014/main" id="{23C14FE6-68F2-144C-5633-B471D16990F9}"/>
              </a:ext>
            </a:extLst>
          </p:cNvPr>
          <p:cNvSpPr/>
          <p:nvPr/>
        </p:nvSpPr>
        <p:spPr>
          <a:xfrm>
            <a:off x="1527073" y="1698870"/>
            <a:ext cx="955040" cy="4115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22</a:t>
            </a:r>
          </a:p>
        </p:txBody>
      </p:sp>
      <p:sp>
        <p:nvSpPr>
          <p:cNvPr id="18" name="Rectangle: Rounded Corners 17">
            <a:extLst>
              <a:ext uri="{FF2B5EF4-FFF2-40B4-BE49-F238E27FC236}">
                <a16:creationId xmlns:a16="http://schemas.microsoft.com/office/drawing/2014/main" id="{47895B24-E6FD-BFB7-BE38-B6A36F5969C8}"/>
              </a:ext>
            </a:extLst>
          </p:cNvPr>
          <p:cNvSpPr/>
          <p:nvPr/>
        </p:nvSpPr>
        <p:spPr>
          <a:xfrm>
            <a:off x="2561858" y="1224039"/>
            <a:ext cx="955040" cy="41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3</a:t>
            </a:r>
          </a:p>
        </p:txBody>
      </p:sp>
      <p:sp>
        <p:nvSpPr>
          <p:cNvPr id="19" name="Rectangle: Rounded Corners 18">
            <a:extLst>
              <a:ext uri="{FF2B5EF4-FFF2-40B4-BE49-F238E27FC236}">
                <a16:creationId xmlns:a16="http://schemas.microsoft.com/office/drawing/2014/main" id="{CA398581-42A1-898C-FD8D-BB10BF142E3A}"/>
              </a:ext>
            </a:extLst>
          </p:cNvPr>
          <p:cNvSpPr/>
          <p:nvPr/>
        </p:nvSpPr>
        <p:spPr>
          <a:xfrm>
            <a:off x="2561858" y="1684024"/>
            <a:ext cx="955040" cy="4115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10</a:t>
            </a:r>
          </a:p>
        </p:txBody>
      </p:sp>
      <p:sp>
        <p:nvSpPr>
          <p:cNvPr id="20" name="Rectangle: Rounded Corners 19">
            <a:extLst>
              <a:ext uri="{FF2B5EF4-FFF2-40B4-BE49-F238E27FC236}">
                <a16:creationId xmlns:a16="http://schemas.microsoft.com/office/drawing/2014/main" id="{0F28570A-7854-2D38-6273-4D261B7878BF}"/>
              </a:ext>
            </a:extLst>
          </p:cNvPr>
          <p:cNvSpPr/>
          <p:nvPr/>
        </p:nvSpPr>
        <p:spPr>
          <a:xfrm>
            <a:off x="3596643" y="1224039"/>
            <a:ext cx="955040" cy="41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4</a:t>
            </a:r>
          </a:p>
        </p:txBody>
      </p:sp>
      <p:sp>
        <p:nvSpPr>
          <p:cNvPr id="21" name="Rectangle: Rounded Corners 20">
            <a:extLst>
              <a:ext uri="{FF2B5EF4-FFF2-40B4-BE49-F238E27FC236}">
                <a16:creationId xmlns:a16="http://schemas.microsoft.com/office/drawing/2014/main" id="{628062BA-142D-5CE5-43A4-BC7F85D72DE1}"/>
              </a:ext>
            </a:extLst>
          </p:cNvPr>
          <p:cNvSpPr/>
          <p:nvPr/>
        </p:nvSpPr>
        <p:spPr>
          <a:xfrm>
            <a:off x="3596643" y="1684024"/>
            <a:ext cx="955040" cy="4115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13</a:t>
            </a:r>
          </a:p>
        </p:txBody>
      </p:sp>
      <p:sp>
        <p:nvSpPr>
          <p:cNvPr id="25" name="Rectangle: Rounded Corners 24">
            <a:extLst>
              <a:ext uri="{FF2B5EF4-FFF2-40B4-BE49-F238E27FC236}">
                <a16:creationId xmlns:a16="http://schemas.microsoft.com/office/drawing/2014/main" id="{8CADEF17-4311-AD62-9595-2149A5D63656}"/>
              </a:ext>
            </a:extLst>
          </p:cNvPr>
          <p:cNvSpPr/>
          <p:nvPr/>
        </p:nvSpPr>
        <p:spPr>
          <a:xfrm>
            <a:off x="4634049" y="1224039"/>
            <a:ext cx="955040" cy="41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6</a:t>
            </a:r>
          </a:p>
        </p:txBody>
      </p:sp>
      <p:sp>
        <p:nvSpPr>
          <p:cNvPr id="26" name="Rectangle: Rounded Corners 25">
            <a:extLst>
              <a:ext uri="{FF2B5EF4-FFF2-40B4-BE49-F238E27FC236}">
                <a16:creationId xmlns:a16="http://schemas.microsoft.com/office/drawing/2014/main" id="{44EC8CE8-4679-6286-5CD1-D5949DB30AFF}"/>
              </a:ext>
            </a:extLst>
          </p:cNvPr>
          <p:cNvSpPr/>
          <p:nvPr/>
        </p:nvSpPr>
        <p:spPr>
          <a:xfrm>
            <a:off x="4634049" y="1684024"/>
            <a:ext cx="955040" cy="4115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18</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9D70FE1-2B76-2ACD-C0BA-68A1A3A67BCF}"/>
                  </a:ext>
                </a:extLst>
              </p:cNvPr>
              <p:cNvSpPr txBox="1"/>
              <p:nvPr/>
            </p:nvSpPr>
            <p:spPr>
              <a:xfrm>
                <a:off x="132080" y="3929746"/>
                <a:ext cx="5662126" cy="1653786"/>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𝑓</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𝑆</m:t>
                      </m:r>
                      <m:r>
                        <a:rPr lang="en-US" sz="2800" b="0" i="1" smtClean="0">
                          <a:solidFill>
                            <a:schemeClr val="bg1"/>
                          </a:solidFill>
                          <a:latin typeface="Cambria Math" panose="02040503050406030204" pitchFamily="18" charset="0"/>
                        </a:rPr>
                        <m:t>)=</m:t>
                      </m:r>
                      <m:d>
                        <m:dPr>
                          <m:begChr m:val="{"/>
                          <m:endChr m:val=""/>
                          <m:ctrlPr>
                            <a:rPr lang="en-US" sz="2800" b="0" i="1" smtClean="0">
                              <a:solidFill>
                                <a:schemeClr val="bg1"/>
                              </a:solidFill>
                              <a:latin typeface="Cambria Math" panose="02040503050406030204" pitchFamily="18" charset="0"/>
                            </a:rPr>
                          </m:ctrlPr>
                        </m:dPr>
                        <m:e>
                          <m:eqArr>
                            <m:eqArrPr>
                              <m:ctrlPr>
                                <a:rPr lang="en-US" sz="2800" b="0" i="1" smtClean="0">
                                  <a:solidFill>
                                    <a:schemeClr val="bg1"/>
                                  </a:solidFill>
                                  <a:latin typeface="Cambria Math" panose="02040503050406030204" pitchFamily="18" charset="0"/>
                                </a:rPr>
                              </m:ctrlPr>
                            </m:eqArrPr>
                            <m:e>
                              <m:nary>
                                <m:naryPr>
                                  <m:chr m:val="∑"/>
                                  <m:ctrlPr>
                                    <a:rPr lang="en-US" sz="2800" b="0" i="1" smtClean="0">
                                      <a:solidFill>
                                        <a:schemeClr val="bg1"/>
                                      </a:solidFill>
                                      <a:latin typeface="Cambria Math" panose="02040503050406030204" pitchFamily="18" charset="0"/>
                                    </a:rPr>
                                  </m:ctrlPr>
                                </m:naryPr>
                                <m:sub>
                                  <m:r>
                                    <m:rPr>
                                      <m:brk m:alnAt="23"/>
                                    </m:rP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𝑁</m:t>
                                  </m:r>
                                </m:sup>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𝑆</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𝑉</m:t>
                                      </m:r>
                                    </m:e>
                                    <m:sub>
                                      <m:r>
                                        <a:rPr lang="en-US" sz="2800" b="0" i="1" smtClean="0">
                                          <a:solidFill>
                                            <a:schemeClr val="bg1"/>
                                          </a:solidFill>
                                          <a:latin typeface="Cambria Math" panose="02040503050406030204" pitchFamily="18" charset="0"/>
                                        </a:rPr>
                                        <m:t>𝑖</m:t>
                                      </m:r>
                                    </m:sub>
                                  </m:sSub>
                                </m:e>
                              </m:nary>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𝑠𝑖</m:t>
                              </m:r>
                              <m:r>
                                <a:rPr lang="en-US" sz="2800" b="0" i="1" smtClean="0">
                                  <a:solidFill>
                                    <a:schemeClr val="bg1"/>
                                  </a:solidFill>
                                  <a:latin typeface="Cambria Math" panose="02040503050406030204" pitchFamily="18" charset="0"/>
                                </a:rPr>
                                <m:t> </m:t>
                              </m:r>
                              <m:nary>
                                <m:naryPr>
                                  <m:chr m:val="∑"/>
                                  <m:ctrlPr>
                                    <a:rPr lang="en-US" sz="2800" i="1">
                                      <a:solidFill>
                                        <a:schemeClr val="bg1"/>
                                      </a:solidFill>
                                      <a:latin typeface="Cambria Math" panose="02040503050406030204" pitchFamily="18" charset="0"/>
                                    </a:rPr>
                                  </m:ctrlPr>
                                </m:naryPr>
                                <m:sub>
                                  <m:r>
                                    <m:rPr>
                                      <m:brk m:alnAt="23"/>
                                    </m:rPr>
                                    <a:rPr lang="en-US" sz="2800" i="1">
                                      <a:solidFill>
                                        <a:schemeClr val="bg1"/>
                                      </a:solidFill>
                                      <a:latin typeface="Cambria Math" panose="02040503050406030204" pitchFamily="18" charset="0"/>
                                    </a:rPr>
                                    <m:t>𝑖</m:t>
                                  </m:r>
                                  <m:r>
                                    <a:rPr lang="en-US" sz="2800" i="1">
                                      <a:solidFill>
                                        <a:schemeClr val="bg1"/>
                                      </a:solidFill>
                                      <a:latin typeface="Cambria Math" panose="02040503050406030204" pitchFamily="18" charset="0"/>
                                    </a:rPr>
                                    <m:t>=1</m:t>
                                  </m:r>
                                </m:sub>
                                <m:sup>
                                  <m:r>
                                    <a:rPr lang="en-US" sz="2800" i="1">
                                      <a:solidFill>
                                        <a:schemeClr val="bg1"/>
                                      </a:solidFill>
                                      <a:latin typeface="Cambria Math" panose="02040503050406030204" pitchFamily="18" charset="0"/>
                                    </a:rPr>
                                    <m:t>𝑁</m:t>
                                  </m:r>
                                </m:sup>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𝑖</m:t>
                                      </m:r>
                                    </m:sub>
                                  </m:sSub>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i="1">
                                          <a:solidFill>
                                            <a:schemeClr val="bg1"/>
                                          </a:solidFill>
                                          <a:latin typeface="Cambria Math" panose="02040503050406030204" pitchFamily="18" charset="0"/>
                                        </a:rPr>
                                        <m:t>𝑖</m:t>
                                      </m:r>
                                    </m:sub>
                                  </m:sSub>
                                </m:e>
                              </m:nary>
                              <m:r>
                                <a:rPr lang="en-US" sz="2800" b="0" i="1" smtClean="0">
                                  <a:solidFill>
                                    <a:schemeClr val="bg1"/>
                                  </a:solidFill>
                                  <a:latin typeface="Cambria Math" panose="02040503050406030204" pitchFamily="18" charset="0"/>
                                </a:rPr>
                                <m:t>&lt;</m:t>
                              </m:r>
                              <m:r>
                                <a:rPr lang="en-US" sz="2800" b="0" i="1" smtClean="0">
                                  <a:solidFill>
                                    <a:schemeClr val="bg1"/>
                                  </a:solidFill>
                                  <a:latin typeface="Cambria Math" panose="02040503050406030204" pitchFamily="18" charset="0"/>
                                </a:rPr>
                                <m:t>𝑊</m:t>
                              </m:r>
                            </m:e>
                            <m:e>
                              <m:r>
                                <a:rPr lang="en-US" sz="2800" b="0" i="1" smtClean="0">
                                  <a:solidFill>
                                    <a:schemeClr val="bg1"/>
                                  </a:solidFill>
                                  <a:latin typeface="Cambria Math" panose="02040503050406030204" pitchFamily="18" charset="0"/>
                                </a:rPr>
                                <m:t>0 </m:t>
                              </m:r>
                              <m:r>
                                <a:rPr lang="en-US" sz="2800" b="0" i="1" smtClean="0">
                                  <a:solidFill>
                                    <a:schemeClr val="bg1"/>
                                  </a:solidFill>
                                  <a:latin typeface="Cambria Math" panose="02040503050406030204" pitchFamily="18" charset="0"/>
                                </a:rPr>
                                <m:t>𝑑𝑒</m:t>
                              </m:r>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𝑐𝑎𝑠𝑜</m:t>
                              </m:r>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𝑐𝑜𝑛𝑡𝑟𝑎𝑟𝑖𝑜</m:t>
                              </m:r>
                            </m:e>
                          </m:eqArr>
                        </m:e>
                      </m:d>
                    </m:oMath>
                  </m:oMathPara>
                </a14:m>
                <a:endParaRPr lang="es-MX" sz="2800" dirty="0">
                  <a:solidFill>
                    <a:schemeClr val="bg1"/>
                  </a:solidFill>
                </a:endParaRPr>
              </a:p>
            </p:txBody>
          </p:sp>
        </mc:Choice>
        <mc:Fallback>
          <p:sp>
            <p:nvSpPr>
              <p:cNvPr id="3" name="TextBox 2">
                <a:extLst>
                  <a:ext uri="{FF2B5EF4-FFF2-40B4-BE49-F238E27FC236}">
                    <a16:creationId xmlns:a16="http://schemas.microsoft.com/office/drawing/2014/main" id="{D9D70FE1-2B76-2ACD-C0BA-68A1A3A67BCF}"/>
                  </a:ext>
                </a:extLst>
              </p:cNvPr>
              <p:cNvSpPr txBox="1">
                <a:spLocks noRot="1" noChangeAspect="1" noMove="1" noResize="1" noEditPoints="1" noAdjustHandles="1" noChangeArrowheads="1" noChangeShapeType="1" noTextEdit="1"/>
              </p:cNvSpPr>
              <p:nvPr/>
            </p:nvSpPr>
            <p:spPr>
              <a:xfrm>
                <a:off x="132080" y="3929746"/>
                <a:ext cx="5662126" cy="1653786"/>
              </a:xfrm>
              <a:prstGeom prst="rect">
                <a:avLst/>
              </a:prstGeom>
              <a:blipFill>
                <a:blip r:embed="rId5"/>
                <a:stretch>
                  <a:fillRect/>
                </a:stretch>
              </a:blipFill>
            </p:spPr>
            <p:txBody>
              <a:bodyPr/>
              <a:lstStyle/>
              <a:p>
                <a:r>
                  <a:rPr lang="es-MX">
                    <a:noFill/>
                  </a:rPr>
                  <a:t> </a:t>
                </a:r>
              </a:p>
            </p:txBody>
          </p:sp>
        </mc:Fallback>
      </mc:AlternateContent>
      <p:sp>
        <p:nvSpPr>
          <p:cNvPr id="29" name="Rectangle: Rounded Corners 28">
            <a:extLst>
              <a:ext uri="{FF2B5EF4-FFF2-40B4-BE49-F238E27FC236}">
                <a16:creationId xmlns:a16="http://schemas.microsoft.com/office/drawing/2014/main" id="{1749F036-91A7-7240-0FC5-04C15B00B484}"/>
              </a:ext>
            </a:extLst>
          </p:cNvPr>
          <p:cNvSpPr/>
          <p:nvPr/>
        </p:nvSpPr>
        <p:spPr>
          <a:xfrm>
            <a:off x="2257672" y="120605"/>
            <a:ext cx="1726586" cy="873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dirty="0"/>
              <a:t>13</a:t>
            </a:r>
          </a:p>
        </p:txBody>
      </p:sp>
    </p:spTree>
    <p:extLst>
      <p:ext uri="{BB962C8B-B14F-4D97-AF65-F5344CB8AC3E}">
        <p14:creationId xmlns:p14="http://schemas.microsoft.com/office/powerpoint/2010/main" val="326151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A76DC7-1AF2-B4FE-99D7-83C291A0C169}"/>
              </a:ext>
            </a:extLst>
          </p:cNvPr>
          <p:cNvSpPr txBox="1"/>
          <p:nvPr/>
        </p:nvSpPr>
        <p:spPr>
          <a:xfrm>
            <a:off x="3180080" y="755650"/>
            <a:ext cx="5455920" cy="769441"/>
          </a:xfrm>
          <a:prstGeom prst="rect">
            <a:avLst/>
          </a:prstGeom>
          <a:noFill/>
        </p:spPr>
        <p:txBody>
          <a:bodyPr wrap="square" rtlCol="0">
            <a:spAutoFit/>
          </a:bodyPr>
          <a:lstStyle/>
          <a:p>
            <a:r>
              <a:rPr lang="es-MX" sz="4400" dirty="0"/>
              <a:t>Comparación final</a:t>
            </a:r>
          </a:p>
        </p:txBody>
      </p:sp>
      <p:pic>
        <p:nvPicPr>
          <p:cNvPr id="5" name="Picture 4" descr="Table&#10;&#10;Description automatically generated with medium confidence">
            <a:extLst>
              <a:ext uri="{FF2B5EF4-FFF2-40B4-BE49-F238E27FC236}">
                <a16:creationId xmlns:a16="http://schemas.microsoft.com/office/drawing/2014/main" id="{5EBD9994-3F07-701F-8AD4-5CD6C65CB859}"/>
              </a:ext>
            </a:extLst>
          </p:cNvPr>
          <p:cNvPicPr>
            <a:picLocks noChangeAspect="1"/>
          </p:cNvPicPr>
          <p:nvPr/>
        </p:nvPicPr>
        <p:blipFill rotWithShape="1">
          <a:blip r:embed="rId2"/>
          <a:srcRect b="65027"/>
          <a:stretch/>
        </p:blipFill>
        <p:spPr>
          <a:xfrm>
            <a:off x="1069452" y="1797136"/>
            <a:ext cx="9677176" cy="4908464"/>
          </a:xfrm>
          <a:prstGeom prst="rect">
            <a:avLst/>
          </a:prstGeom>
        </p:spPr>
      </p:pic>
    </p:spTree>
    <p:extLst>
      <p:ext uri="{BB962C8B-B14F-4D97-AF65-F5344CB8AC3E}">
        <p14:creationId xmlns:p14="http://schemas.microsoft.com/office/powerpoint/2010/main" val="4149231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A76DC7-1AF2-B4FE-99D7-83C291A0C169}"/>
              </a:ext>
            </a:extLst>
          </p:cNvPr>
          <p:cNvSpPr txBox="1"/>
          <p:nvPr/>
        </p:nvSpPr>
        <p:spPr>
          <a:xfrm>
            <a:off x="3180080" y="755650"/>
            <a:ext cx="5455920" cy="769441"/>
          </a:xfrm>
          <a:prstGeom prst="rect">
            <a:avLst/>
          </a:prstGeom>
          <a:noFill/>
        </p:spPr>
        <p:txBody>
          <a:bodyPr wrap="square" rtlCol="0">
            <a:spAutoFit/>
          </a:bodyPr>
          <a:lstStyle/>
          <a:p>
            <a:r>
              <a:rPr lang="es-MX" sz="4400" dirty="0"/>
              <a:t>Comparación final</a:t>
            </a:r>
          </a:p>
        </p:txBody>
      </p:sp>
      <p:pic>
        <p:nvPicPr>
          <p:cNvPr id="5" name="Picture 4" descr="Table&#10;&#10;Description automatically generated with medium confidence">
            <a:extLst>
              <a:ext uri="{FF2B5EF4-FFF2-40B4-BE49-F238E27FC236}">
                <a16:creationId xmlns:a16="http://schemas.microsoft.com/office/drawing/2014/main" id="{5EBD9994-3F07-701F-8AD4-5CD6C65CB859}"/>
              </a:ext>
            </a:extLst>
          </p:cNvPr>
          <p:cNvPicPr>
            <a:picLocks noChangeAspect="1"/>
          </p:cNvPicPr>
          <p:nvPr/>
        </p:nvPicPr>
        <p:blipFill rotWithShape="1">
          <a:blip r:embed="rId2"/>
          <a:srcRect t="34485" b="32334"/>
          <a:stretch/>
        </p:blipFill>
        <p:spPr>
          <a:xfrm>
            <a:off x="1144955" y="1757680"/>
            <a:ext cx="9902090" cy="4765039"/>
          </a:xfrm>
          <a:prstGeom prst="rect">
            <a:avLst/>
          </a:prstGeom>
        </p:spPr>
      </p:pic>
    </p:spTree>
    <p:extLst>
      <p:ext uri="{BB962C8B-B14F-4D97-AF65-F5344CB8AC3E}">
        <p14:creationId xmlns:p14="http://schemas.microsoft.com/office/powerpoint/2010/main" val="2955548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A76DC7-1AF2-B4FE-99D7-83C291A0C169}"/>
              </a:ext>
            </a:extLst>
          </p:cNvPr>
          <p:cNvSpPr txBox="1"/>
          <p:nvPr/>
        </p:nvSpPr>
        <p:spPr>
          <a:xfrm>
            <a:off x="3180080" y="755650"/>
            <a:ext cx="5455920" cy="769441"/>
          </a:xfrm>
          <a:prstGeom prst="rect">
            <a:avLst/>
          </a:prstGeom>
          <a:noFill/>
        </p:spPr>
        <p:txBody>
          <a:bodyPr wrap="square" rtlCol="0">
            <a:spAutoFit/>
          </a:bodyPr>
          <a:lstStyle/>
          <a:p>
            <a:r>
              <a:rPr lang="es-MX" sz="4400" dirty="0"/>
              <a:t>Comparación final</a:t>
            </a:r>
          </a:p>
        </p:txBody>
      </p:sp>
      <p:pic>
        <p:nvPicPr>
          <p:cNvPr id="5" name="Picture 4" descr="Table&#10;&#10;Description automatically generated with medium confidence">
            <a:extLst>
              <a:ext uri="{FF2B5EF4-FFF2-40B4-BE49-F238E27FC236}">
                <a16:creationId xmlns:a16="http://schemas.microsoft.com/office/drawing/2014/main" id="{5EBD9994-3F07-701F-8AD4-5CD6C65CB859}"/>
              </a:ext>
            </a:extLst>
          </p:cNvPr>
          <p:cNvPicPr>
            <a:picLocks noChangeAspect="1"/>
          </p:cNvPicPr>
          <p:nvPr/>
        </p:nvPicPr>
        <p:blipFill rotWithShape="1">
          <a:blip r:embed="rId2"/>
          <a:srcRect t="67574"/>
          <a:stretch/>
        </p:blipFill>
        <p:spPr>
          <a:xfrm>
            <a:off x="964995" y="1676400"/>
            <a:ext cx="10262010" cy="4825999"/>
          </a:xfrm>
          <a:prstGeom prst="rect">
            <a:avLst/>
          </a:prstGeom>
        </p:spPr>
      </p:pic>
    </p:spTree>
    <p:extLst>
      <p:ext uri="{BB962C8B-B14F-4D97-AF65-F5344CB8AC3E}">
        <p14:creationId xmlns:p14="http://schemas.microsoft.com/office/powerpoint/2010/main" val="3374622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AA258-B528-8BF6-DB49-41561C0FED4F}"/>
              </a:ext>
            </a:extLst>
          </p:cNvPr>
          <p:cNvSpPr>
            <a:spLocks noGrp="1"/>
          </p:cNvSpPr>
          <p:nvPr>
            <p:ph type="title"/>
          </p:nvPr>
        </p:nvSpPr>
        <p:spPr>
          <a:xfrm>
            <a:off x="771555" y="558800"/>
            <a:ext cx="10353762" cy="1257300"/>
          </a:xfrm>
        </p:spPr>
        <p:txBody>
          <a:bodyPr>
            <a:normAutofit/>
          </a:bodyPr>
          <a:lstStyle/>
          <a:p>
            <a:r>
              <a:rPr lang="es-MX" dirty="0"/>
              <a:t>Futuro trabajo</a:t>
            </a:r>
          </a:p>
        </p:txBody>
      </p:sp>
      <p:sp>
        <p:nvSpPr>
          <p:cNvPr id="3" name="TextBox 2">
            <a:extLst>
              <a:ext uri="{FF2B5EF4-FFF2-40B4-BE49-F238E27FC236}">
                <a16:creationId xmlns:a16="http://schemas.microsoft.com/office/drawing/2014/main" id="{9828EEEC-CADB-2CEB-44D8-5DB65565F852}"/>
              </a:ext>
            </a:extLst>
          </p:cNvPr>
          <p:cNvSpPr txBox="1"/>
          <p:nvPr/>
        </p:nvSpPr>
        <p:spPr>
          <a:xfrm>
            <a:off x="1163076" y="2336800"/>
            <a:ext cx="8783564" cy="3254352"/>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v"/>
            </a:pPr>
            <a:r>
              <a:rPr lang="es-MX" sz="2800" dirty="0"/>
              <a:t>Búsqueda Tabú</a:t>
            </a:r>
          </a:p>
          <a:p>
            <a:pPr marL="457200" indent="-457200" algn="just">
              <a:lnSpc>
                <a:spcPct val="150000"/>
              </a:lnSpc>
              <a:buFont typeface="Wingdings" panose="05000000000000000000" pitchFamily="2" charset="2"/>
              <a:buChar char="v"/>
            </a:pPr>
            <a:r>
              <a:rPr lang="es-MX" sz="2800" dirty="0" err="1"/>
              <a:t>Memetico</a:t>
            </a:r>
            <a:r>
              <a:rPr lang="es-MX" sz="2800" dirty="0"/>
              <a:t> con Tabú</a:t>
            </a:r>
          </a:p>
          <a:p>
            <a:pPr marL="457200" indent="-457200" algn="just">
              <a:lnSpc>
                <a:spcPct val="150000"/>
              </a:lnSpc>
              <a:buFont typeface="Wingdings" panose="05000000000000000000" pitchFamily="2" charset="2"/>
              <a:buChar char="v"/>
            </a:pPr>
            <a:r>
              <a:rPr lang="es-MX" sz="2800" dirty="0"/>
              <a:t>Vecindad tamaño 2</a:t>
            </a:r>
          </a:p>
          <a:p>
            <a:pPr marL="457200" indent="-457200" algn="just">
              <a:lnSpc>
                <a:spcPct val="150000"/>
              </a:lnSpc>
              <a:buFont typeface="Wingdings" panose="05000000000000000000" pitchFamily="2" charset="2"/>
              <a:buChar char="v"/>
            </a:pPr>
            <a:r>
              <a:rPr lang="es-MX" sz="2800" dirty="0"/>
              <a:t>Sigma varia con cierta distribución</a:t>
            </a:r>
          </a:p>
          <a:p>
            <a:pPr marL="457200" indent="-457200" algn="just">
              <a:lnSpc>
                <a:spcPct val="150000"/>
              </a:lnSpc>
              <a:buFont typeface="Wingdings" panose="05000000000000000000" pitchFamily="2" charset="2"/>
              <a:buChar char="v"/>
            </a:pPr>
            <a:r>
              <a:rPr lang="es-MX" sz="2800" dirty="0"/>
              <a:t>Mejores métricas de comparación entre métodos</a:t>
            </a:r>
          </a:p>
        </p:txBody>
      </p:sp>
    </p:spTree>
    <p:extLst>
      <p:ext uri="{BB962C8B-B14F-4D97-AF65-F5344CB8AC3E}">
        <p14:creationId xmlns:p14="http://schemas.microsoft.com/office/powerpoint/2010/main" val="1125670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196959-78E7-9F54-BD4F-357628D9293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s-MX" sz="4000" dirty="0"/>
              <a:t>Representación	</a:t>
            </a:r>
          </a:p>
        </p:txBody>
      </p:sp>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36900" lvl="0" indent="0" algn="just">
                  <a:lnSpc>
                    <a:spcPct val="150000"/>
                  </a:lnSpc>
                  <a:buNone/>
                </a:pPr>
                <a:r>
                  <a:rPr lang="es-MX" sz="2400" dirty="0"/>
                  <a:t>Naturalmente la forma en la que representaremos la solución es con un vector de booleanos en donde si la posición </a:t>
                </a:r>
                <a14:m>
                  <m:oMath xmlns:m="http://schemas.openxmlformats.org/officeDocument/2006/math">
                    <m:r>
                      <a:rPr lang="en-US" sz="2400" b="0" i="1" smtClean="0">
                        <a:latin typeface="Cambria Math" panose="02040503050406030204" pitchFamily="18" charset="0"/>
                      </a:rPr>
                      <m:t>𝑖</m:t>
                    </m:r>
                  </m:oMath>
                </a14:m>
                <a:r>
                  <a:rPr lang="es-MX" sz="2400" dirty="0"/>
                  <a:t> es verdadera significa que hemos elegido el objeto </a:t>
                </a:r>
                <a14:m>
                  <m:oMath xmlns:m="http://schemas.openxmlformats.org/officeDocument/2006/math">
                    <m:r>
                      <a:rPr lang="en-US" sz="2400" b="0" i="1" smtClean="0">
                        <a:latin typeface="Cambria Math" panose="02040503050406030204" pitchFamily="18" charset="0"/>
                      </a:rPr>
                      <m:t>𝑖</m:t>
                    </m:r>
                  </m:oMath>
                </a14:m>
                <a:r>
                  <a:rPr lang="es-MX" sz="2400" dirty="0"/>
                  <a:t>.</a:t>
                </a:r>
              </a:p>
            </p:txBody>
          </p:sp>
        </mc:Choice>
        <mc:Fallback xmlns="">
          <p:sp>
            <p:nvSpPr>
              <p:cNvPr id="24" name="Content Placeholder 2">
                <a:extLst>
                  <a:ext uri="{FF2B5EF4-FFF2-40B4-BE49-F238E27FC236}">
                    <a16:creationId xmlns:a16="http://schemas.microsoft.com/office/drawing/2014/main" id="{F260476B-CCA6-412B-A9C5-399C34AE6F05}"/>
                  </a:ext>
                </a:extLst>
              </p:cNvPr>
              <p:cNvSpPr>
                <a:spLocks noGrp="1" noRot="1" noChangeAspect="1" noMove="1" noResize="1" noEditPoints="1" noAdjustHandles="1" noChangeArrowheads="1" noChangeShapeType="1" noTextEdit="1"/>
              </p:cNvSpPr>
              <p:nvPr>
                <p:ph idx="1"/>
              </p:nvPr>
            </p:nvSpPr>
            <p:spPr>
              <a:xfrm>
                <a:off x="6900493" y="1732449"/>
                <a:ext cx="4403596" cy="4058751"/>
              </a:xfrm>
              <a:blipFill>
                <a:blip r:embed="rId4"/>
                <a:stretch>
                  <a:fillRect/>
                </a:stretch>
              </a:blipFill>
            </p:spPr>
            <p:txBody>
              <a:bodyPr/>
              <a:lstStyle/>
              <a:p>
                <a:r>
                  <a:rPr lang="es-MX">
                    <a:noFill/>
                  </a:rPr>
                  <a:t> </a:t>
                </a:r>
              </a:p>
            </p:txBody>
          </p:sp>
        </mc:Fallback>
      </mc:AlternateContent>
      <p:sp>
        <p:nvSpPr>
          <p:cNvPr id="4" name="Rectangle: Rounded Corners 3">
            <a:extLst>
              <a:ext uri="{FF2B5EF4-FFF2-40B4-BE49-F238E27FC236}">
                <a16:creationId xmlns:a16="http://schemas.microsoft.com/office/drawing/2014/main" id="{971C6099-13CA-E48D-DF62-97668FF914A8}"/>
              </a:ext>
            </a:extLst>
          </p:cNvPr>
          <p:cNvSpPr/>
          <p:nvPr/>
        </p:nvSpPr>
        <p:spPr>
          <a:xfrm>
            <a:off x="353154" y="1981657"/>
            <a:ext cx="955040" cy="41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5</a:t>
            </a:r>
          </a:p>
        </p:txBody>
      </p:sp>
      <p:sp>
        <p:nvSpPr>
          <p:cNvPr id="15" name="Rectangle: Rounded Corners 14">
            <a:extLst>
              <a:ext uri="{FF2B5EF4-FFF2-40B4-BE49-F238E27FC236}">
                <a16:creationId xmlns:a16="http://schemas.microsoft.com/office/drawing/2014/main" id="{7903E433-A410-B13B-E6B3-A8850945CA22}"/>
              </a:ext>
            </a:extLst>
          </p:cNvPr>
          <p:cNvSpPr/>
          <p:nvPr/>
        </p:nvSpPr>
        <p:spPr>
          <a:xfrm>
            <a:off x="353154" y="2441642"/>
            <a:ext cx="955040" cy="4115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15</a:t>
            </a:r>
          </a:p>
        </p:txBody>
      </p:sp>
      <p:sp>
        <p:nvSpPr>
          <p:cNvPr id="16" name="Rectangle: Rounded Corners 15">
            <a:extLst>
              <a:ext uri="{FF2B5EF4-FFF2-40B4-BE49-F238E27FC236}">
                <a16:creationId xmlns:a16="http://schemas.microsoft.com/office/drawing/2014/main" id="{B5EDA3F2-3725-D283-6904-D058197F4078}"/>
              </a:ext>
            </a:extLst>
          </p:cNvPr>
          <p:cNvSpPr/>
          <p:nvPr/>
        </p:nvSpPr>
        <p:spPr>
          <a:xfrm>
            <a:off x="1466113" y="1990725"/>
            <a:ext cx="955040" cy="41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7</a:t>
            </a:r>
          </a:p>
        </p:txBody>
      </p:sp>
      <p:sp>
        <p:nvSpPr>
          <p:cNvPr id="17" name="Rectangle: Rounded Corners 16">
            <a:extLst>
              <a:ext uri="{FF2B5EF4-FFF2-40B4-BE49-F238E27FC236}">
                <a16:creationId xmlns:a16="http://schemas.microsoft.com/office/drawing/2014/main" id="{23C14FE6-68F2-144C-5633-B471D16990F9}"/>
              </a:ext>
            </a:extLst>
          </p:cNvPr>
          <p:cNvSpPr/>
          <p:nvPr/>
        </p:nvSpPr>
        <p:spPr>
          <a:xfrm>
            <a:off x="1466113" y="2450710"/>
            <a:ext cx="955040" cy="4115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22</a:t>
            </a:r>
          </a:p>
        </p:txBody>
      </p:sp>
      <p:sp>
        <p:nvSpPr>
          <p:cNvPr id="18" name="Rectangle: Rounded Corners 17">
            <a:extLst>
              <a:ext uri="{FF2B5EF4-FFF2-40B4-BE49-F238E27FC236}">
                <a16:creationId xmlns:a16="http://schemas.microsoft.com/office/drawing/2014/main" id="{47895B24-E6FD-BFB7-BE38-B6A36F5969C8}"/>
              </a:ext>
            </a:extLst>
          </p:cNvPr>
          <p:cNvSpPr/>
          <p:nvPr/>
        </p:nvSpPr>
        <p:spPr>
          <a:xfrm>
            <a:off x="2500898" y="1975879"/>
            <a:ext cx="955040" cy="41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3</a:t>
            </a:r>
          </a:p>
        </p:txBody>
      </p:sp>
      <p:sp>
        <p:nvSpPr>
          <p:cNvPr id="19" name="Rectangle: Rounded Corners 18">
            <a:extLst>
              <a:ext uri="{FF2B5EF4-FFF2-40B4-BE49-F238E27FC236}">
                <a16:creationId xmlns:a16="http://schemas.microsoft.com/office/drawing/2014/main" id="{CA398581-42A1-898C-FD8D-BB10BF142E3A}"/>
              </a:ext>
            </a:extLst>
          </p:cNvPr>
          <p:cNvSpPr/>
          <p:nvPr/>
        </p:nvSpPr>
        <p:spPr>
          <a:xfrm>
            <a:off x="2500898" y="2435864"/>
            <a:ext cx="955040" cy="4115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10</a:t>
            </a:r>
          </a:p>
        </p:txBody>
      </p:sp>
      <p:sp>
        <p:nvSpPr>
          <p:cNvPr id="20" name="Rectangle: Rounded Corners 19">
            <a:extLst>
              <a:ext uri="{FF2B5EF4-FFF2-40B4-BE49-F238E27FC236}">
                <a16:creationId xmlns:a16="http://schemas.microsoft.com/office/drawing/2014/main" id="{0F28570A-7854-2D38-6273-4D261B7878BF}"/>
              </a:ext>
            </a:extLst>
          </p:cNvPr>
          <p:cNvSpPr/>
          <p:nvPr/>
        </p:nvSpPr>
        <p:spPr>
          <a:xfrm>
            <a:off x="3535683" y="1975879"/>
            <a:ext cx="955040" cy="41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4</a:t>
            </a:r>
          </a:p>
        </p:txBody>
      </p:sp>
      <p:sp>
        <p:nvSpPr>
          <p:cNvPr id="21" name="Rectangle: Rounded Corners 20">
            <a:extLst>
              <a:ext uri="{FF2B5EF4-FFF2-40B4-BE49-F238E27FC236}">
                <a16:creationId xmlns:a16="http://schemas.microsoft.com/office/drawing/2014/main" id="{628062BA-142D-5CE5-43A4-BC7F85D72DE1}"/>
              </a:ext>
            </a:extLst>
          </p:cNvPr>
          <p:cNvSpPr/>
          <p:nvPr/>
        </p:nvSpPr>
        <p:spPr>
          <a:xfrm>
            <a:off x="3535683" y="2435864"/>
            <a:ext cx="955040" cy="4115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13</a:t>
            </a:r>
          </a:p>
        </p:txBody>
      </p:sp>
      <p:sp>
        <p:nvSpPr>
          <p:cNvPr id="25" name="Rectangle: Rounded Corners 24">
            <a:extLst>
              <a:ext uri="{FF2B5EF4-FFF2-40B4-BE49-F238E27FC236}">
                <a16:creationId xmlns:a16="http://schemas.microsoft.com/office/drawing/2014/main" id="{8CADEF17-4311-AD62-9595-2149A5D63656}"/>
              </a:ext>
            </a:extLst>
          </p:cNvPr>
          <p:cNvSpPr/>
          <p:nvPr/>
        </p:nvSpPr>
        <p:spPr>
          <a:xfrm>
            <a:off x="4573089" y="1975879"/>
            <a:ext cx="955040" cy="41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6</a:t>
            </a:r>
          </a:p>
        </p:txBody>
      </p:sp>
      <p:sp>
        <p:nvSpPr>
          <p:cNvPr id="26" name="Rectangle: Rounded Corners 25">
            <a:extLst>
              <a:ext uri="{FF2B5EF4-FFF2-40B4-BE49-F238E27FC236}">
                <a16:creationId xmlns:a16="http://schemas.microsoft.com/office/drawing/2014/main" id="{44EC8CE8-4679-6286-5CD1-D5949DB30AFF}"/>
              </a:ext>
            </a:extLst>
          </p:cNvPr>
          <p:cNvSpPr/>
          <p:nvPr/>
        </p:nvSpPr>
        <p:spPr>
          <a:xfrm>
            <a:off x="4573089" y="2435864"/>
            <a:ext cx="955040" cy="4115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18</a:t>
            </a:r>
          </a:p>
        </p:txBody>
      </p:sp>
      <p:sp>
        <p:nvSpPr>
          <p:cNvPr id="23" name="Rectangle: Rounded Corners 22">
            <a:extLst>
              <a:ext uri="{FF2B5EF4-FFF2-40B4-BE49-F238E27FC236}">
                <a16:creationId xmlns:a16="http://schemas.microsoft.com/office/drawing/2014/main" id="{DE400340-3A67-48BE-87DA-088B13AA999B}"/>
              </a:ext>
            </a:extLst>
          </p:cNvPr>
          <p:cNvSpPr/>
          <p:nvPr/>
        </p:nvSpPr>
        <p:spPr>
          <a:xfrm>
            <a:off x="353154" y="3228998"/>
            <a:ext cx="955040" cy="411560"/>
          </a:xfrm>
          <a:prstGeom prst="roundRect">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27" name="Rectangle: Rounded Corners 26">
            <a:extLst>
              <a:ext uri="{FF2B5EF4-FFF2-40B4-BE49-F238E27FC236}">
                <a16:creationId xmlns:a16="http://schemas.microsoft.com/office/drawing/2014/main" id="{3C312551-0A79-A068-2569-56DBDDD04EA1}"/>
              </a:ext>
            </a:extLst>
          </p:cNvPr>
          <p:cNvSpPr/>
          <p:nvPr/>
        </p:nvSpPr>
        <p:spPr>
          <a:xfrm>
            <a:off x="1466113" y="3238066"/>
            <a:ext cx="955040" cy="411560"/>
          </a:xfrm>
          <a:prstGeom prst="roundRect">
            <a:avLst/>
          </a:prstGeom>
          <a:solidFill>
            <a:srgbClr val="00B0F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28" name="Rectangle: Rounded Corners 27">
            <a:extLst>
              <a:ext uri="{FF2B5EF4-FFF2-40B4-BE49-F238E27FC236}">
                <a16:creationId xmlns:a16="http://schemas.microsoft.com/office/drawing/2014/main" id="{78A28880-ACFF-111F-920C-53F263E00298}"/>
              </a:ext>
            </a:extLst>
          </p:cNvPr>
          <p:cNvSpPr/>
          <p:nvPr/>
        </p:nvSpPr>
        <p:spPr>
          <a:xfrm>
            <a:off x="2500898" y="3223220"/>
            <a:ext cx="955040" cy="411560"/>
          </a:xfrm>
          <a:prstGeom prst="roundRect">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29" name="Rectangle: Rounded Corners 28">
            <a:extLst>
              <a:ext uri="{FF2B5EF4-FFF2-40B4-BE49-F238E27FC236}">
                <a16:creationId xmlns:a16="http://schemas.microsoft.com/office/drawing/2014/main" id="{B5D4A372-C3CB-1DB7-3982-3D80168AD59F}"/>
              </a:ext>
            </a:extLst>
          </p:cNvPr>
          <p:cNvSpPr/>
          <p:nvPr/>
        </p:nvSpPr>
        <p:spPr>
          <a:xfrm>
            <a:off x="3535683" y="3223220"/>
            <a:ext cx="955040" cy="411560"/>
          </a:xfrm>
          <a:prstGeom prst="roundRect">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sz="2800" dirty="0">
                <a:solidFill>
                  <a:schemeClr val="bg1"/>
                </a:solidFill>
              </a:rPr>
              <a:t>1</a:t>
            </a:r>
          </a:p>
        </p:txBody>
      </p:sp>
      <p:sp>
        <p:nvSpPr>
          <p:cNvPr id="30" name="Rectangle: Rounded Corners 29">
            <a:extLst>
              <a:ext uri="{FF2B5EF4-FFF2-40B4-BE49-F238E27FC236}">
                <a16:creationId xmlns:a16="http://schemas.microsoft.com/office/drawing/2014/main" id="{1730BD71-3342-E8A2-27E6-703A9D10DB88}"/>
              </a:ext>
            </a:extLst>
          </p:cNvPr>
          <p:cNvSpPr/>
          <p:nvPr/>
        </p:nvSpPr>
        <p:spPr>
          <a:xfrm>
            <a:off x="4573089" y="3223220"/>
            <a:ext cx="955040" cy="411560"/>
          </a:xfrm>
          <a:prstGeom prst="roundRect">
            <a:avLst/>
          </a:prstGeom>
          <a:solidFill>
            <a:srgbClr val="00B0F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37" name="Rectangle: Rounded Corners 36">
            <a:extLst>
              <a:ext uri="{FF2B5EF4-FFF2-40B4-BE49-F238E27FC236}">
                <a16:creationId xmlns:a16="http://schemas.microsoft.com/office/drawing/2014/main" id="{D5A82D4F-F0B1-C535-8AB0-E80607C18026}"/>
              </a:ext>
            </a:extLst>
          </p:cNvPr>
          <p:cNvSpPr/>
          <p:nvPr/>
        </p:nvSpPr>
        <p:spPr>
          <a:xfrm>
            <a:off x="2257672" y="120605"/>
            <a:ext cx="1726586" cy="873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dirty="0"/>
              <a:t>13</a:t>
            </a:r>
          </a:p>
        </p:txBody>
      </p:sp>
    </p:spTree>
    <p:extLst>
      <p:ext uri="{BB962C8B-B14F-4D97-AF65-F5344CB8AC3E}">
        <p14:creationId xmlns:p14="http://schemas.microsoft.com/office/powerpoint/2010/main" val="1087326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196959-78E7-9F54-BD4F-357628D9293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s-MX" sz="4000" dirty="0"/>
              <a:t>Representación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36900" lvl="0" indent="0" algn="just">
              <a:lnSpc>
                <a:spcPct val="150000"/>
              </a:lnSpc>
              <a:buNone/>
            </a:pPr>
            <a:r>
              <a:rPr lang="es-MX" sz="2400" dirty="0"/>
              <a:t>El problema de esta representación es que existen soluciones representadas que no nos interesan (no significa que no sean validas). Nos referimos a las soluciones que se pasan del peso.</a:t>
            </a:r>
          </a:p>
        </p:txBody>
      </p:sp>
      <p:sp>
        <p:nvSpPr>
          <p:cNvPr id="4" name="Rectangle: Rounded Corners 3">
            <a:extLst>
              <a:ext uri="{FF2B5EF4-FFF2-40B4-BE49-F238E27FC236}">
                <a16:creationId xmlns:a16="http://schemas.microsoft.com/office/drawing/2014/main" id="{971C6099-13CA-E48D-DF62-97668FF914A8}"/>
              </a:ext>
            </a:extLst>
          </p:cNvPr>
          <p:cNvSpPr/>
          <p:nvPr/>
        </p:nvSpPr>
        <p:spPr>
          <a:xfrm>
            <a:off x="353154" y="1981657"/>
            <a:ext cx="955040" cy="41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5</a:t>
            </a:r>
          </a:p>
        </p:txBody>
      </p:sp>
      <p:sp>
        <p:nvSpPr>
          <p:cNvPr id="15" name="Rectangle: Rounded Corners 14">
            <a:extLst>
              <a:ext uri="{FF2B5EF4-FFF2-40B4-BE49-F238E27FC236}">
                <a16:creationId xmlns:a16="http://schemas.microsoft.com/office/drawing/2014/main" id="{7903E433-A410-B13B-E6B3-A8850945CA22}"/>
              </a:ext>
            </a:extLst>
          </p:cNvPr>
          <p:cNvSpPr/>
          <p:nvPr/>
        </p:nvSpPr>
        <p:spPr>
          <a:xfrm>
            <a:off x="353154" y="2441642"/>
            <a:ext cx="955040" cy="4115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15</a:t>
            </a:r>
          </a:p>
        </p:txBody>
      </p:sp>
      <p:sp>
        <p:nvSpPr>
          <p:cNvPr id="16" name="Rectangle: Rounded Corners 15">
            <a:extLst>
              <a:ext uri="{FF2B5EF4-FFF2-40B4-BE49-F238E27FC236}">
                <a16:creationId xmlns:a16="http://schemas.microsoft.com/office/drawing/2014/main" id="{B5EDA3F2-3725-D283-6904-D058197F4078}"/>
              </a:ext>
            </a:extLst>
          </p:cNvPr>
          <p:cNvSpPr/>
          <p:nvPr/>
        </p:nvSpPr>
        <p:spPr>
          <a:xfrm>
            <a:off x="1466113" y="1990725"/>
            <a:ext cx="955040" cy="41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7</a:t>
            </a:r>
          </a:p>
        </p:txBody>
      </p:sp>
      <p:sp>
        <p:nvSpPr>
          <p:cNvPr id="17" name="Rectangle: Rounded Corners 16">
            <a:extLst>
              <a:ext uri="{FF2B5EF4-FFF2-40B4-BE49-F238E27FC236}">
                <a16:creationId xmlns:a16="http://schemas.microsoft.com/office/drawing/2014/main" id="{23C14FE6-68F2-144C-5633-B471D16990F9}"/>
              </a:ext>
            </a:extLst>
          </p:cNvPr>
          <p:cNvSpPr/>
          <p:nvPr/>
        </p:nvSpPr>
        <p:spPr>
          <a:xfrm>
            <a:off x="1466113" y="2450710"/>
            <a:ext cx="955040" cy="4115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22</a:t>
            </a:r>
          </a:p>
        </p:txBody>
      </p:sp>
      <p:sp>
        <p:nvSpPr>
          <p:cNvPr id="18" name="Rectangle: Rounded Corners 17">
            <a:extLst>
              <a:ext uri="{FF2B5EF4-FFF2-40B4-BE49-F238E27FC236}">
                <a16:creationId xmlns:a16="http://schemas.microsoft.com/office/drawing/2014/main" id="{47895B24-E6FD-BFB7-BE38-B6A36F5969C8}"/>
              </a:ext>
            </a:extLst>
          </p:cNvPr>
          <p:cNvSpPr/>
          <p:nvPr/>
        </p:nvSpPr>
        <p:spPr>
          <a:xfrm>
            <a:off x="2500898" y="1975879"/>
            <a:ext cx="955040" cy="41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3</a:t>
            </a:r>
          </a:p>
        </p:txBody>
      </p:sp>
      <p:sp>
        <p:nvSpPr>
          <p:cNvPr id="19" name="Rectangle: Rounded Corners 18">
            <a:extLst>
              <a:ext uri="{FF2B5EF4-FFF2-40B4-BE49-F238E27FC236}">
                <a16:creationId xmlns:a16="http://schemas.microsoft.com/office/drawing/2014/main" id="{CA398581-42A1-898C-FD8D-BB10BF142E3A}"/>
              </a:ext>
            </a:extLst>
          </p:cNvPr>
          <p:cNvSpPr/>
          <p:nvPr/>
        </p:nvSpPr>
        <p:spPr>
          <a:xfrm>
            <a:off x="2500898" y="2435864"/>
            <a:ext cx="955040" cy="4115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10</a:t>
            </a:r>
          </a:p>
        </p:txBody>
      </p:sp>
      <p:sp>
        <p:nvSpPr>
          <p:cNvPr id="20" name="Rectangle: Rounded Corners 19">
            <a:extLst>
              <a:ext uri="{FF2B5EF4-FFF2-40B4-BE49-F238E27FC236}">
                <a16:creationId xmlns:a16="http://schemas.microsoft.com/office/drawing/2014/main" id="{0F28570A-7854-2D38-6273-4D261B7878BF}"/>
              </a:ext>
            </a:extLst>
          </p:cNvPr>
          <p:cNvSpPr/>
          <p:nvPr/>
        </p:nvSpPr>
        <p:spPr>
          <a:xfrm>
            <a:off x="3535683" y="1975879"/>
            <a:ext cx="955040" cy="41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4</a:t>
            </a:r>
          </a:p>
        </p:txBody>
      </p:sp>
      <p:sp>
        <p:nvSpPr>
          <p:cNvPr id="21" name="Rectangle: Rounded Corners 20">
            <a:extLst>
              <a:ext uri="{FF2B5EF4-FFF2-40B4-BE49-F238E27FC236}">
                <a16:creationId xmlns:a16="http://schemas.microsoft.com/office/drawing/2014/main" id="{628062BA-142D-5CE5-43A4-BC7F85D72DE1}"/>
              </a:ext>
            </a:extLst>
          </p:cNvPr>
          <p:cNvSpPr/>
          <p:nvPr/>
        </p:nvSpPr>
        <p:spPr>
          <a:xfrm>
            <a:off x="3535683" y="2435864"/>
            <a:ext cx="955040" cy="4115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13</a:t>
            </a:r>
          </a:p>
        </p:txBody>
      </p:sp>
      <p:sp>
        <p:nvSpPr>
          <p:cNvPr id="25" name="Rectangle: Rounded Corners 24">
            <a:extLst>
              <a:ext uri="{FF2B5EF4-FFF2-40B4-BE49-F238E27FC236}">
                <a16:creationId xmlns:a16="http://schemas.microsoft.com/office/drawing/2014/main" id="{8CADEF17-4311-AD62-9595-2149A5D63656}"/>
              </a:ext>
            </a:extLst>
          </p:cNvPr>
          <p:cNvSpPr/>
          <p:nvPr/>
        </p:nvSpPr>
        <p:spPr>
          <a:xfrm>
            <a:off x="4573089" y="1975879"/>
            <a:ext cx="955040" cy="41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6</a:t>
            </a:r>
          </a:p>
        </p:txBody>
      </p:sp>
      <p:sp>
        <p:nvSpPr>
          <p:cNvPr id="26" name="Rectangle: Rounded Corners 25">
            <a:extLst>
              <a:ext uri="{FF2B5EF4-FFF2-40B4-BE49-F238E27FC236}">
                <a16:creationId xmlns:a16="http://schemas.microsoft.com/office/drawing/2014/main" id="{44EC8CE8-4679-6286-5CD1-D5949DB30AFF}"/>
              </a:ext>
            </a:extLst>
          </p:cNvPr>
          <p:cNvSpPr/>
          <p:nvPr/>
        </p:nvSpPr>
        <p:spPr>
          <a:xfrm>
            <a:off x="4573089" y="2435864"/>
            <a:ext cx="955040" cy="4115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18</a:t>
            </a:r>
          </a:p>
        </p:txBody>
      </p:sp>
      <p:sp>
        <p:nvSpPr>
          <p:cNvPr id="23" name="Rectangle: Rounded Corners 22">
            <a:extLst>
              <a:ext uri="{FF2B5EF4-FFF2-40B4-BE49-F238E27FC236}">
                <a16:creationId xmlns:a16="http://schemas.microsoft.com/office/drawing/2014/main" id="{DE400340-3A67-48BE-87DA-088B13AA999B}"/>
              </a:ext>
            </a:extLst>
          </p:cNvPr>
          <p:cNvSpPr/>
          <p:nvPr/>
        </p:nvSpPr>
        <p:spPr>
          <a:xfrm>
            <a:off x="353154" y="3228998"/>
            <a:ext cx="955040" cy="411560"/>
          </a:xfrm>
          <a:prstGeom prst="roundRect">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27" name="Rectangle: Rounded Corners 26">
            <a:extLst>
              <a:ext uri="{FF2B5EF4-FFF2-40B4-BE49-F238E27FC236}">
                <a16:creationId xmlns:a16="http://schemas.microsoft.com/office/drawing/2014/main" id="{3C312551-0A79-A068-2569-56DBDDD04EA1}"/>
              </a:ext>
            </a:extLst>
          </p:cNvPr>
          <p:cNvSpPr/>
          <p:nvPr/>
        </p:nvSpPr>
        <p:spPr>
          <a:xfrm>
            <a:off x="1466113" y="3238066"/>
            <a:ext cx="955040" cy="411560"/>
          </a:xfrm>
          <a:prstGeom prst="roundRect">
            <a:avLst/>
          </a:prstGeom>
          <a:solidFill>
            <a:srgbClr val="00B0F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28" name="Rectangle: Rounded Corners 27">
            <a:extLst>
              <a:ext uri="{FF2B5EF4-FFF2-40B4-BE49-F238E27FC236}">
                <a16:creationId xmlns:a16="http://schemas.microsoft.com/office/drawing/2014/main" id="{78A28880-ACFF-111F-920C-53F263E00298}"/>
              </a:ext>
            </a:extLst>
          </p:cNvPr>
          <p:cNvSpPr/>
          <p:nvPr/>
        </p:nvSpPr>
        <p:spPr>
          <a:xfrm>
            <a:off x="2500898" y="3223220"/>
            <a:ext cx="955040" cy="411560"/>
          </a:xfrm>
          <a:prstGeom prst="roundRect">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1</a:t>
            </a:r>
            <a:endParaRPr lang="es-MX" sz="2800" dirty="0">
              <a:solidFill>
                <a:schemeClr val="bg1"/>
              </a:solidFill>
            </a:endParaRPr>
          </a:p>
        </p:txBody>
      </p:sp>
      <p:sp>
        <p:nvSpPr>
          <p:cNvPr id="29" name="Rectangle: Rounded Corners 28">
            <a:extLst>
              <a:ext uri="{FF2B5EF4-FFF2-40B4-BE49-F238E27FC236}">
                <a16:creationId xmlns:a16="http://schemas.microsoft.com/office/drawing/2014/main" id="{B5D4A372-C3CB-1DB7-3982-3D80168AD59F}"/>
              </a:ext>
            </a:extLst>
          </p:cNvPr>
          <p:cNvSpPr/>
          <p:nvPr/>
        </p:nvSpPr>
        <p:spPr>
          <a:xfrm>
            <a:off x="3535683" y="3223220"/>
            <a:ext cx="955040" cy="411560"/>
          </a:xfrm>
          <a:prstGeom prst="roundRect">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sz="2800" dirty="0">
                <a:solidFill>
                  <a:schemeClr val="bg1"/>
                </a:solidFill>
              </a:rPr>
              <a:t>1</a:t>
            </a:r>
          </a:p>
        </p:txBody>
      </p:sp>
      <p:sp>
        <p:nvSpPr>
          <p:cNvPr id="30" name="Rectangle: Rounded Corners 29">
            <a:extLst>
              <a:ext uri="{FF2B5EF4-FFF2-40B4-BE49-F238E27FC236}">
                <a16:creationId xmlns:a16="http://schemas.microsoft.com/office/drawing/2014/main" id="{1730BD71-3342-E8A2-27E6-703A9D10DB88}"/>
              </a:ext>
            </a:extLst>
          </p:cNvPr>
          <p:cNvSpPr/>
          <p:nvPr/>
        </p:nvSpPr>
        <p:spPr>
          <a:xfrm>
            <a:off x="4573089" y="3223220"/>
            <a:ext cx="955040" cy="411560"/>
          </a:xfrm>
          <a:prstGeom prst="roundRect">
            <a:avLst/>
          </a:prstGeom>
          <a:solidFill>
            <a:srgbClr val="00B0F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0</a:t>
            </a:r>
            <a:endParaRPr lang="es-MX" sz="2800" dirty="0">
              <a:solidFill>
                <a:schemeClr val="bg1"/>
              </a:solidFill>
            </a:endParaRPr>
          </a:p>
        </p:txBody>
      </p:sp>
      <p:sp>
        <p:nvSpPr>
          <p:cNvPr id="32" name="Rectangle: Rounded Corners 31">
            <a:extLst>
              <a:ext uri="{FF2B5EF4-FFF2-40B4-BE49-F238E27FC236}">
                <a16:creationId xmlns:a16="http://schemas.microsoft.com/office/drawing/2014/main" id="{2E54C911-FFF3-C7F2-4278-9ED09069B882}"/>
              </a:ext>
            </a:extLst>
          </p:cNvPr>
          <p:cNvSpPr/>
          <p:nvPr/>
        </p:nvSpPr>
        <p:spPr>
          <a:xfrm>
            <a:off x="2257672" y="120605"/>
            <a:ext cx="1726586" cy="873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dirty="0"/>
              <a:t>13</a:t>
            </a:r>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E60943E0-D43F-68CB-7293-E8A8B18DFC41}"/>
                  </a:ext>
                </a:extLst>
              </p:cNvPr>
              <p:cNvSpPr txBox="1"/>
              <p:nvPr/>
            </p:nvSpPr>
            <p:spPr>
              <a:xfrm>
                <a:off x="353154" y="4749800"/>
                <a:ext cx="5662126" cy="1653786"/>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𝑓</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𝑆</m:t>
                      </m:r>
                      <m:r>
                        <a:rPr lang="en-US" sz="2800" b="0" i="1" smtClean="0">
                          <a:solidFill>
                            <a:schemeClr val="bg1"/>
                          </a:solidFill>
                          <a:latin typeface="Cambria Math" panose="02040503050406030204" pitchFamily="18" charset="0"/>
                        </a:rPr>
                        <m:t>)=</m:t>
                      </m:r>
                      <m:d>
                        <m:dPr>
                          <m:begChr m:val="{"/>
                          <m:endChr m:val=""/>
                          <m:ctrlPr>
                            <a:rPr lang="en-US" sz="2800" b="0" i="1" smtClean="0">
                              <a:solidFill>
                                <a:schemeClr val="bg1"/>
                              </a:solidFill>
                              <a:latin typeface="Cambria Math" panose="02040503050406030204" pitchFamily="18" charset="0"/>
                            </a:rPr>
                          </m:ctrlPr>
                        </m:dPr>
                        <m:e>
                          <m:eqArr>
                            <m:eqArrPr>
                              <m:ctrlPr>
                                <a:rPr lang="en-US" sz="2800" b="0" i="1" smtClean="0">
                                  <a:solidFill>
                                    <a:schemeClr val="bg1"/>
                                  </a:solidFill>
                                  <a:latin typeface="Cambria Math" panose="02040503050406030204" pitchFamily="18" charset="0"/>
                                </a:rPr>
                              </m:ctrlPr>
                            </m:eqArrPr>
                            <m:e>
                              <m:nary>
                                <m:naryPr>
                                  <m:chr m:val="∑"/>
                                  <m:ctrlPr>
                                    <a:rPr lang="en-US" sz="2800" b="0" i="1" smtClean="0">
                                      <a:solidFill>
                                        <a:schemeClr val="bg1"/>
                                      </a:solidFill>
                                      <a:latin typeface="Cambria Math" panose="02040503050406030204" pitchFamily="18" charset="0"/>
                                    </a:rPr>
                                  </m:ctrlPr>
                                </m:naryPr>
                                <m:sub>
                                  <m:r>
                                    <m:rPr>
                                      <m:brk m:alnAt="23"/>
                                    </m:rP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𝑁</m:t>
                                  </m:r>
                                </m:sup>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𝑆</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𝑉</m:t>
                                      </m:r>
                                    </m:e>
                                    <m:sub>
                                      <m:r>
                                        <a:rPr lang="en-US" sz="2800" b="0" i="1" smtClean="0">
                                          <a:solidFill>
                                            <a:schemeClr val="bg1"/>
                                          </a:solidFill>
                                          <a:latin typeface="Cambria Math" panose="02040503050406030204" pitchFamily="18" charset="0"/>
                                        </a:rPr>
                                        <m:t>𝑖</m:t>
                                      </m:r>
                                    </m:sub>
                                  </m:sSub>
                                </m:e>
                              </m:nary>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𝑠𝑖</m:t>
                              </m:r>
                              <m:r>
                                <a:rPr lang="en-US" sz="2800" b="0" i="1" smtClean="0">
                                  <a:solidFill>
                                    <a:schemeClr val="bg1"/>
                                  </a:solidFill>
                                  <a:latin typeface="Cambria Math" panose="02040503050406030204" pitchFamily="18" charset="0"/>
                                </a:rPr>
                                <m:t> </m:t>
                              </m:r>
                              <m:nary>
                                <m:naryPr>
                                  <m:chr m:val="∑"/>
                                  <m:ctrlPr>
                                    <a:rPr lang="en-US" sz="2800" i="1">
                                      <a:solidFill>
                                        <a:schemeClr val="bg1"/>
                                      </a:solidFill>
                                      <a:latin typeface="Cambria Math" panose="02040503050406030204" pitchFamily="18" charset="0"/>
                                    </a:rPr>
                                  </m:ctrlPr>
                                </m:naryPr>
                                <m:sub>
                                  <m:r>
                                    <m:rPr>
                                      <m:brk m:alnAt="23"/>
                                    </m:rPr>
                                    <a:rPr lang="en-US" sz="2800" i="1">
                                      <a:solidFill>
                                        <a:schemeClr val="bg1"/>
                                      </a:solidFill>
                                      <a:latin typeface="Cambria Math" panose="02040503050406030204" pitchFamily="18" charset="0"/>
                                    </a:rPr>
                                    <m:t>𝑖</m:t>
                                  </m:r>
                                  <m:r>
                                    <a:rPr lang="en-US" sz="2800" i="1">
                                      <a:solidFill>
                                        <a:schemeClr val="bg1"/>
                                      </a:solidFill>
                                      <a:latin typeface="Cambria Math" panose="02040503050406030204" pitchFamily="18" charset="0"/>
                                    </a:rPr>
                                    <m:t>=1</m:t>
                                  </m:r>
                                </m:sub>
                                <m:sup>
                                  <m:r>
                                    <a:rPr lang="en-US" sz="2800" i="1">
                                      <a:solidFill>
                                        <a:schemeClr val="bg1"/>
                                      </a:solidFill>
                                      <a:latin typeface="Cambria Math" panose="02040503050406030204" pitchFamily="18" charset="0"/>
                                    </a:rPr>
                                    <m:t>𝑁</m:t>
                                  </m:r>
                                </m:sup>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𝑖</m:t>
                                      </m:r>
                                    </m:sub>
                                  </m:sSub>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i="1">
                                          <a:solidFill>
                                            <a:schemeClr val="bg1"/>
                                          </a:solidFill>
                                          <a:latin typeface="Cambria Math" panose="02040503050406030204" pitchFamily="18" charset="0"/>
                                        </a:rPr>
                                        <m:t>𝑖</m:t>
                                      </m:r>
                                    </m:sub>
                                  </m:sSub>
                                </m:e>
                              </m:nary>
                              <m:r>
                                <a:rPr lang="en-US" sz="2800" b="0" i="1" smtClean="0">
                                  <a:solidFill>
                                    <a:schemeClr val="bg1"/>
                                  </a:solidFill>
                                  <a:latin typeface="Cambria Math" panose="02040503050406030204" pitchFamily="18" charset="0"/>
                                </a:rPr>
                                <m:t>&lt;</m:t>
                              </m:r>
                              <m:r>
                                <a:rPr lang="en-US" sz="2800" b="0" i="1" smtClean="0">
                                  <a:solidFill>
                                    <a:schemeClr val="bg1"/>
                                  </a:solidFill>
                                  <a:latin typeface="Cambria Math" panose="02040503050406030204" pitchFamily="18" charset="0"/>
                                </a:rPr>
                                <m:t>𝑊</m:t>
                              </m:r>
                            </m:e>
                            <m:e>
                              <m:r>
                                <a:rPr lang="en-US" sz="2800" b="0" i="1" smtClean="0">
                                  <a:solidFill>
                                    <a:schemeClr val="bg1"/>
                                  </a:solidFill>
                                  <a:latin typeface="Cambria Math" panose="02040503050406030204" pitchFamily="18" charset="0"/>
                                </a:rPr>
                                <m:t>0 </m:t>
                              </m:r>
                              <m:r>
                                <a:rPr lang="en-US" sz="2800" b="0" i="1" smtClean="0">
                                  <a:solidFill>
                                    <a:schemeClr val="bg1"/>
                                  </a:solidFill>
                                  <a:latin typeface="Cambria Math" panose="02040503050406030204" pitchFamily="18" charset="0"/>
                                </a:rPr>
                                <m:t>𝑑𝑒</m:t>
                              </m:r>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𝑐𝑎𝑠𝑜</m:t>
                              </m:r>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𝑐𝑜𝑛𝑡𝑟𝑎𝑟𝑖𝑜</m:t>
                              </m:r>
                            </m:e>
                          </m:eqArr>
                        </m:e>
                      </m:d>
                    </m:oMath>
                  </m:oMathPara>
                </a14:m>
                <a:endParaRPr lang="es-MX" sz="2800" dirty="0">
                  <a:solidFill>
                    <a:schemeClr val="bg1"/>
                  </a:solidFill>
                </a:endParaRPr>
              </a:p>
            </p:txBody>
          </p:sp>
        </mc:Choice>
        <mc:Fallback>
          <p:sp>
            <p:nvSpPr>
              <p:cNvPr id="33" name="TextBox 32">
                <a:extLst>
                  <a:ext uri="{FF2B5EF4-FFF2-40B4-BE49-F238E27FC236}">
                    <a16:creationId xmlns:a16="http://schemas.microsoft.com/office/drawing/2014/main" id="{E60943E0-D43F-68CB-7293-E8A8B18DFC41}"/>
                  </a:ext>
                </a:extLst>
              </p:cNvPr>
              <p:cNvSpPr txBox="1">
                <a:spLocks noRot="1" noChangeAspect="1" noMove="1" noResize="1" noEditPoints="1" noAdjustHandles="1" noChangeArrowheads="1" noChangeShapeType="1" noTextEdit="1"/>
              </p:cNvSpPr>
              <p:nvPr/>
            </p:nvSpPr>
            <p:spPr>
              <a:xfrm>
                <a:off x="353154" y="4749800"/>
                <a:ext cx="5662126" cy="1653786"/>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4061443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AA258-B528-8BF6-DB49-41561C0FED4F}"/>
              </a:ext>
            </a:extLst>
          </p:cNvPr>
          <p:cNvSpPr>
            <a:spLocks noGrp="1"/>
          </p:cNvSpPr>
          <p:nvPr>
            <p:ph type="title"/>
          </p:nvPr>
        </p:nvSpPr>
        <p:spPr/>
        <p:txBody>
          <a:bodyPr>
            <a:normAutofit fontScale="90000"/>
          </a:bodyPr>
          <a:lstStyle/>
          <a:p>
            <a:r>
              <a:rPr lang="es-MX" dirty="0"/>
              <a:t>Solución exacta con Programación Dinámica</a:t>
            </a:r>
          </a:p>
        </p:txBody>
      </p:sp>
      <p:pic>
        <p:nvPicPr>
          <p:cNvPr id="2050" name="Picture 2" descr="5 Simple Steps for Solving Dynamic Programming Problems - YouTube">
            <a:extLst>
              <a:ext uri="{FF2B5EF4-FFF2-40B4-BE49-F238E27FC236}">
                <a16:creationId xmlns:a16="http://schemas.microsoft.com/office/drawing/2014/main" id="{F9EC196D-0542-3B2F-5B4B-9971FE2D1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8880" y="2106295"/>
            <a:ext cx="7020560" cy="3949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893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196959-78E7-9F54-BD4F-357628D9293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fontScale="90000"/>
          </a:bodyPr>
          <a:lstStyle/>
          <a:p>
            <a:pPr algn="l"/>
            <a:r>
              <a:rPr lang="es-MX" sz="4000" dirty="0"/>
              <a:t>Programación dinámica</a:t>
            </a:r>
          </a:p>
        </p:txBody>
      </p:sp>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36900" lvl="0" indent="0" algn="just">
                  <a:lnSpc>
                    <a:spcPct val="150000"/>
                  </a:lnSpc>
                  <a:buNone/>
                </a:pPr>
                <a:r>
                  <a:rPr lang="es-MX" sz="2400" dirty="0"/>
                  <a:t>Existe una solución exacta con la ayuda de la </a:t>
                </a:r>
                <a:r>
                  <a:rPr lang="es-MX" sz="2400" dirty="0">
                    <a:solidFill>
                      <a:schemeClr val="accent1">
                        <a:lumMod val="60000"/>
                        <a:lumOff val="40000"/>
                      </a:schemeClr>
                    </a:solidFill>
                  </a:rPr>
                  <a:t>programación dinámica</a:t>
                </a:r>
                <a:r>
                  <a:rPr lang="es-MX" sz="2400" dirty="0"/>
                  <a:t>. Este algoritmo tiene una complejidad de </a:t>
                </a:r>
                <a14:m>
                  <m:oMath xmlns:m="http://schemas.openxmlformats.org/officeDocument/2006/math">
                    <m:r>
                      <a:rPr lang="es-MX" sz="2400" b="0" i="1" smtClean="0">
                        <a:latin typeface="Cambria Math" panose="02040503050406030204" pitchFamily="18" charset="0"/>
                      </a:rPr>
                      <m:t>𝑂</m:t>
                    </m:r>
                    <m:d>
                      <m:dPr>
                        <m:ctrlPr>
                          <a:rPr lang="es-MX" sz="2400" b="0" i="1" smtClean="0">
                            <a:latin typeface="Cambria Math" panose="02040503050406030204" pitchFamily="18" charset="0"/>
                          </a:rPr>
                        </m:ctrlPr>
                      </m:dPr>
                      <m:e>
                        <m:r>
                          <a:rPr lang="es-MX" sz="2400" b="0" i="1" smtClean="0">
                            <a:latin typeface="Cambria Math" panose="02040503050406030204" pitchFamily="18" charset="0"/>
                          </a:rPr>
                          <m:t>𝑁𝑊</m:t>
                        </m:r>
                      </m:e>
                    </m:d>
                  </m:oMath>
                </a14:m>
                <a:r>
                  <a:rPr lang="es-MX" sz="2400" dirty="0"/>
                  <a:t> en tiempo y </a:t>
                </a:r>
                <a14:m>
                  <m:oMath xmlns:m="http://schemas.openxmlformats.org/officeDocument/2006/math">
                    <m:r>
                      <a:rPr lang="es-MX" sz="2400" b="0" i="1" smtClean="0">
                        <a:latin typeface="Cambria Math" panose="02040503050406030204" pitchFamily="18" charset="0"/>
                      </a:rPr>
                      <m:t>𝑂</m:t>
                    </m:r>
                    <m:d>
                      <m:dPr>
                        <m:ctrlPr>
                          <a:rPr lang="es-MX" sz="2400" b="0" i="1" smtClean="0">
                            <a:latin typeface="Cambria Math" panose="02040503050406030204" pitchFamily="18" charset="0"/>
                          </a:rPr>
                        </m:ctrlPr>
                      </m:dPr>
                      <m:e>
                        <m:r>
                          <a:rPr lang="es-MX" sz="2400" b="0" i="1" smtClean="0">
                            <a:latin typeface="Cambria Math" panose="02040503050406030204" pitchFamily="18" charset="0"/>
                          </a:rPr>
                          <m:t>𝑊</m:t>
                        </m:r>
                      </m:e>
                    </m:d>
                  </m:oMath>
                </a14:m>
                <a:r>
                  <a:rPr lang="es-MX" sz="2400" dirty="0"/>
                  <a:t> en memoria. Por lo tanto, es bastante </a:t>
                </a:r>
                <a:r>
                  <a:rPr lang="es-MX" sz="2400" dirty="0">
                    <a:solidFill>
                      <a:schemeClr val="accent1">
                        <a:lumMod val="60000"/>
                        <a:lumOff val="40000"/>
                      </a:schemeClr>
                    </a:solidFill>
                  </a:rPr>
                  <a:t>bueno para instancias pequeñas</a:t>
                </a:r>
                <a:r>
                  <a:rPr lang="es-MX" sz="2400" dirty="0"/>
                  <a:t>.</a:t>
                </a:r>
              </a:p>
            </p:txBody>
          </p:sp>
        </mc:Choice>
        <mc:Fallback xmlns="">
          <p:sp>
            <p:nvSpPr>
              <p:cNvPr id="24" name="Content Placeholder 2">
                <a:extLst>
                  <a:ext uri="{FF2B5EF4-FFF2-40B4-BE49-F238E27FC236}">
                    <a16:creationId xmlns:a16="http://schemas.microsoft.com/office/drawing/2014/main" id="{F260476B-CCA6-412B-A9C5-399C34AE6F05}"/>
                  </a:ext>
                </a:extLst>
              </p:cNvPr>
              <p:cNvSpPr>
                <a:spLocks noGrp="1" noRot="1" noChangeAspect="1" noMove="1" noResize="1" noEditPoints="1" noAdjustHandles="1" noChangeArrowheads="1" noChangeShapeType="1" noTextEdit="1"/>
              </p:cNvSpPr>
              <p:nvPr>
                <p:ph idx="1"/>
              </p:nvPr>
            </p:nvSpPr>
            <p:spPr>
              <a:xfrm>
                <a:off x="6900493" y="1732449"/>
                <a:ext cx="4403596" cy="4058751"/>
              </a:xfrm>
              <a:blipFill>
                <a:blip r:embed="rId4"/>
                <a:stretch>
                  <a:fillRect/>
                </a:stretch>
              </a:blipFill>
            </p:spPr>
            <p:txBody>
              <a:bodyPr/>
              <a:lstStyle/>
              <a:p>
                <a:r>
                  <a:rPr lang="es-MX">
                    <a:noFill/>
                  </a:rPr>
                  <a:t> </a:t>
                </a:r>
              </a:p>
            </p:txBody>
          </p:sp>
        </mc:Fallback>
      </mc:AlternateContent>
      <p:pic>
        <p:nvPicPr>
          <p:cNvPr id="6146" name="Picture 2" descr="Printing Items in 0/1 Knapsack - GeeksforGeeks">
            <a:extLst>
              <a:ext uri="{FF2B5EF4-FFF2-40B4-BE49-F238E27FC236}">
                <a16:creationId xmlns:a16="http://schemas.microsoft.com/office/drawing/2014/main" id="{984B28E7-50BE-A21A-9E5F-ED8D17976D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103120"/>
            <a:ext cx="5829742" cy="309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341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AA258-B528-8BF6-DB49-41561C0FED4F}"/>
              </a:ext>
            </a:extLst>
          </p:cNvPr>
          <p:cNvSpPr>
            <a:spLocks noGrp="1"/>
          </p:cNvSpPr>
          <p:nvPr>
            <p:ph type="title"/>
          </p:nvPr>
        </p:nvSpPr>
        <p:spPr>
          <a:xfrm>
            <a:off x="771555" y="558800"/>
            <a:ext cx="10353762" cy="1257300"/>
          </a:xfrm>
        </p:spPr>
        <p:txBody>
          <a:bodyPr>
            <a:normAutofit/>
          </a:bodyPr>
          <a:lstStyle/>
          <a:p>
            <a:r>
              <a:rPr lang="es-MX" dirty="0"/>
              <a:t>Propuesta de métodos estocásticos</a:t>
            </a:r>
          </a:p>
        </p:txBody>
      </p:sp>
      <p:sp>
        <p:nvSpPr>
          <p:cNvPr id="3" name="TextBox 2">
            <a:extLst>
              <a:ext uri="{FF2B5EF4-FFF2-40B4-BE49-F238E27FC236}">
                <a16:creationId xmlns:a16="http://schemas.microsoft.com/office/drawing/2014/main" id="{9828EEEC-CADB-2CEB-44D8-5DB65565F852}"/>
              </a:ext>
            </a:extLst>
          </p:cNvPr>
          <p:cNvSpPr txBox="1"/>
          <p:nvPr/>
        </p:nvSpPr>
        <p:spPr>
          <a:xfrm>
            <a:off x="1163076" y="1899920"/>
            <a:ext cx="4658604" cy="3900683"/>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v"/>
            </a:pPr>
            <a:r>
              <a:rPr lang="es-MX" sz="2800" dirty="0"/>
              <a:t>Instancias generadas</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Función fitness penalizada</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Búsqueda Local</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Búsqueda Iterativa</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Algoritmo Genético</a:t>
            </a:r>
          </a:p>
          <a:p>
            <a:pPr marL="457200" indent="-457200" algn="just">
              <a:lnSpc>
                <a:spcPct val="150000"/>
              </a:lnSpc>
              <a:buFont typeface="Wingdings" panose="05000000000000000000" pitchFamily="2" charset="2"/>
              <a:buChar char="v"/>
            </a:pPr>
            <a:r>
              <a:rPr lang="es-MX" sz="2800" dirty="0">
                <a:solidFill>
                  <a:schemeClr val="tx1">
                    <a:lumMod val="50000"/>
                  </a:schemeClr>
                </a:solidFill>
              </a:rPr>
              <a:t>Algoritmo </a:t>
            </a:r>
            <a:r>
              <a:rPr lang="es-MX" sz="2800" dirty="0" err="1">
                <a:solidFill>
                  <a:schemeClr val="tx1">
                    <a:lumMod val="50000"/>
                  </a:schemeClr>
                </a:solidFill>
              </a:rPr>
              <a:t>Memetico</a:t>
            </a:r>
            <a:endParaRPr lang="es-MX" sz="2800" dirty="0">
              <a:solidFill>
                <a:schemeClr val="tx1">
                  <a:lumMod val="50000"/>
                </a:schemeClr>
              </a:solidFill>
            </a:endParaRPr>
          </a:p>
        </p:txBody>
      </p:sp>
      <p:sp>
        <p:nvSpPr>
          <p:cNvPr id="6" name="TextBox 5">
            <a:extLst>
              <a:ext uri="{FF2B5EF4-FFF2-40B4-BE49-F238E27FC236}">
                <a16:creationId xmlns:a16="http://schemas.microsoft.com/office/drawing/2014/main" id="{F359FA98-9577-1D12-A85C-28EA7A669C3D}"/>
              </a:ext>
            </a:extLst>
          </p:cNvPr>
          <p:cNvSpPr txBox="1"/>
          <p:nvPr/>
        </p:nvSpPr>
        <p:spPr>
          <a:xfrm>
            <a:off x="7975600" y="5194155"/>
            <a:ext cx="3759200" cy="646331"/>
          </a:xfrm>
          <a:prstGeom prst="rect">
            <a:avLst/>
          </a:prstGeom>
          <a:noFill/>
        </p:spPr>
        <p:txBody>
          <a:bodyPr wrap="square">
            <a:spAutoFit/>
          </a:bodyPr>
          <a:lstStyle/>
          <a:p>
            <a:r>
              <a:rPr lang="es-MX" dirty="0">
                <a:hlinkClick r:id="rId2"/>
              </a:rPr>
              <a:t>https://github.com/5an7y/Knapsack</a:t>
            </a:r>
            <a:endParaRPr lang="es-MX" dirty="0"/>
          </a:p>
          <a:p>
            <a:endParaRPr lang="es-MX" dirty="0"/>
          </a:p>
        </p:txBody>
      </p:sp>
      <p:pic>
        <p:nvPicPr>
          <p:cNvPr id="7170" name="Picture 2" descr="GitHub - Apps en Google Play">
            <a:extLst>
              <a:ext uri="{FF2B5EF4-FFF2-40B4-BE49-F238E27FC236}">
                <a16:creationId xmlns:a16="http://schemas.microsoft.com/office/drawing/2014/main" id="{779BF84C-0082-ADFB-33D2-6EC0BF452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0720" y="2204647"/>
            <a:ext cx="2600960" cy="260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42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196959-78E7-9F54-BD4F-357628D9293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fontScale="90000"/>
          </a:bodyPr>
          <a:lstStyle/>
          <a:p>
            <a:pPr algn="l"/>
            <a:r>
              <a:rPr lang="es-MX" sz="4000" dirty="0"/>
              <a:t>Generación de instancias</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36900" lvl="0" indent="0" algn="just">
              <a:lnSpc>
                <a:spcPct val="150000"/>
              </a:lnSpc>
              <a:buNone/>
            </a:pPr>
            <a:r>
              <a:rPr lang="es-MX" sz="2400" dirty="0"/>
              <a:t>Para poder probar nuestro algoritmo se ha creado un generador de instancias. Este generador nos crea 3 tipos de instancias: pequeñas, medianas y grandes. </a:t>
            </a:r>
          </a:p>
        </p:txBody>
      </p:sp>
      <p:graphicFrame>
        <p:nvGraphicFramePr>
          <p:cNvPr id="3" name="Table 3">
            <a:extLst>
              <a:ext uri="{FF2B5EF4-FFF2-40B4-BE49-F238E27FC236}">
                <a16:creationId xmlns:a16="http://schemas.microsoft.com/office/drawing/2014/main" id="{220A1C27-DF21-3F74-DB3F-173797BC924F}"/>
              </a:ext>
            </a:extLst>
          </p:cNvPr>
          <p:cNvGraphicFramePr>
            <a:graphicFrameLocks noGrp="1"/>
          </p:cNvGraphicFramePr>
          <p:nvPr>
            <p:extLst>
              <p:ext uri="{D42A27DB-BD31-4B8C-83A1-F6EECF244321}">
                <p14:modId xmlns:p14="http://schemas.microsoft.com/office/powerpoint/2010/main" val="478123280"/>
              </p:ext>
            </p:extLst>
          </p:nvPr>
        </p:nvGraphicFramePr>
        <p:xfrm>
          <a:off x="193040" y="568430"/>
          <a:ext cx="5547360" cy="5789106"/>
        </p:xfrm>
        <a:graphic>
          <a:graphicData uri="http://schemas.openxmlformats.org/drawingml/2006/table">
            <a:tbl>
              <a:tblPr firstRow="1" bandRow="1">
                <a:tableStyleId>{5C22544A-7EE6-4342-B048-85BDC9FD1C3A}</a:tableStyleId>
              </a:tblPr>
              <a:tblGrid>
                <a:gridCol w="1441365">
                  <a:extLst>
                    <a:ext uri="{9D8B030D-6E8A-4147-A177-3AD203B41FA5}">
                      <a16:colId xmlns:a16="http://schemas.microsoft.com/office/drawing/2014/main" val="661339925"/>
                    </a:ext>
                  </a:extLst>
                </a:gridCol>
                <a:gridCol w="1870795">
                  <a:extLst>
                    <a:ext uri="{9D8B030D-6E8A-4147-A177-3AD203B41FA5}">
                      <a16:colId xmlns:a16="http://schemas.microsoft.com/office/drawing/2014/main" val="3478123977"/>
                    </a:ext>
                  </a:extLst>
                </a:gridCol>
                <a:gridCol w="2235200">
                  <a:extLst>
                    <a:ext uri="{9D8B030D-6E8A-4147-A177-3AD203B41FA5}">
                      <a16:colId xmlns:a16="http://schemas.microsoft.com/office/drawing/2014/main" val="1061907766"/>
                    </a:ext>
                  </a:extLst>
                </a:gridCol>
              </a:tblGrid>
              <a:tr h="572114">
                <a:tc>
                  <a:txBody>
                    <a:bodyPr/>
                    <a:lstStyle/>
                    <a:p>
                      <a:pPr algn="ctr"/>
                      <a:r>
                        <a:rPr lang="es-MX" dirty="0"/>
                        <a:t>Tamaño</a:t>
                      </a:r>
                    </a:p>
                  </a:txBody>
                  <a:tcPr anchor="ctr"/>
                </a:tc>
                <a:tc>
                  <a:txBody>
                    <a:bodyPr/>
                    <a:lstStyle/>
                    <a:p>
                      <a:pPr algn="ctr"/>
                      <a:r>
                        <a:rPr lang="es-MX" dirty="0"/>
                        <a:t>Nombre</a:t>
                      </a:r>
                    </a:p>
                  </a:txBody>
                  <a:tcPr anchor="ctr"/>
                </a:tc>
                <a:tc>
                  <a:txBody>
                    <a:bodyPr/>
                    <a:lstStyle/>
                    <a:p>
                      <a:pPr algn="ctr"/>
                      <a:r>
                        <a:rPr lang="es-MX" dirty="0"/>
                        <a:t>Dimensiones</a:t>
                      </a:r>
                    </a:p>
                    <a:p>
                      <a:pPr algn="ctr"/>
                      <a:r>
                        <a:rPr lang="es-MX" dirty="0"/>
                        <a:t>(N, W)</a:t>
                      </a:r>
                    </a:p>
                  </a:txBody>
                  <a:tcPr anchor="ctr"/>
                </a:tc>
                <a:extLst>
                  <a:ext uri="{0D108BD9-81ED-4DB2-BD59-A6C34878D82A}">
                    <a16:rowId xmlns:a16="http://schemas.microsoft.com/office/drawing/2014/main" val="3980259298"/>
                  </a:ext>
                </a:extLst>
              </a:tr>
              <a:tr h="572114">
                <a:tc rowSpan="3">
                  <a:txBody>
                    <a:bodyPr/>
                    <a:lstStyle/>
                    <a:p>
                      <a:pPr algn="ctr"/>
                      <a:r>
                        <a:rPr lang="es-MX" dirty="0"/>
                        <a:t>Pequeña</a:t>
                      </a:r>
                    </a:p>
                  </a:txBody>
                  <a:tcPr anchor="ctr"/>
                </a:tc>
                <a:tc>
                  <a:txBody>
                    <a:bodyPr/>
                    <a:lstStyle/>
                    <a:p>
                      <a:pPr algn="ctr"/>
                      <a:r>
                        <a:rPr lang="es-MX" dirty="0"/>
                        <a:t>Small_0</a:t>
                      </a:r>
                    </a:p>
                  </a:txBody>
                  <a:tcPr anchor="ctr"/>
                </a:tc>
                <a:tc>
                  <a:txBody>
                    <a:bodyPr/>
                    <a:lstStyle/>
                    <a:p>
                      <a:pPr algn="ctr"/>
                      <a:r>
                        <a:rPr lang="es-MX" dirty="0"/>
                        <a:t>(182, 614)</a:t>
                      </a:r>
                    </a:p>
                  </a:txBody>
                  <a:tcPr anchor="ctr"/>
                </a:tc>
                <a:extLst>
                  <a:ext uri="{0D108BD9-81ED-4DB2-BD59-A6C34878D82A}">
                    <a16:rowId xmlns:a16="http://schemas.microsoft.com/office/drawing/2014/main" val="2807854634"/>
                  </a:ext>
                </a:extLst>
              </a:tr>
              <a:tr h="572114">
                <a:tc vMerge="1">
                  <a:txBody>
                    <a:bodyPr/>
                    <a:lstStyle/>
                    <a:p>
                      <a:endParaRPr lang="es-MX" dirty="0"/>
                    </a:p>
                  </a:txBody>
                  <a:tcPr/>
                </a:tc>
                <a:tc>
                  <a:txBody>
                    <a:bodyPr/>
                    <a:lstStyle/>
                    <a:p>
                      <a:pPr algn="ctr"/>
                      <a:r>
                        <a:rPr lang="es-MX" dirty="0"/>
                        <a:t>Small_1</a:t>
                      </a:r>
                    </a:p>
                  </a:txBody>
                  <a:tcPr anchor="ctr"/>
                </a:tc>
                <a:tc>
                  <a:txBody>
                    <a:bodyPr/>
                    <a:lstStyle/>
                    <a:p>
                      <a:pPr algn="ctr"/>
                      <a:r>
                        <a:rPr lang="es-MX" dirty="0"/>
                        <a:t>(566, 639)</a:t>
                      </a:r>
                    </a:p>
                  </a:txBody>
                  <a:tcPr anchor="ctr"/>
                </a:tc>
                <a:extLst>
                  <a:ext uri="{0D108BD9-81ED-4DB2-BD59-A6C34878D82A}">
                    <a16:rowId xmlns:a16="http://schemas.microsoft.com/office/drawing/2014/main" val="26154383"/>
                  </a:ext>
                </a:extLst>
              </a:tr>
              <a:tr h="572114">
                <a:tc vMerge="1">
                  <a:txBody>
                    <a:bodyPr/>
                    <a:lstStyle/>
                    <a:p>
                      <a:endParaRPr lang="es-MX" dirty="0"/>
                    </a:p>
                  </a:txBody>
                  <a:tcPr/>
                </a:tc>
                <a:tc>
                  <a:txBody>
                    <a:bodyPr/>
                    <a:lstStyle/>
                    <a:p>
                      <a:pPr algn="ctr"/>
                      <a:r>
                        <a:rPr lang="es-MX" dirty="0"/>
                        <a:t>Small_2</a:t>
                      </a:r>
                    </a:p>
                  </a:txBody>
                  <a:tcPr anchor="ctr"/>
                </a:tc>
                <a:tc>
                  <a:txBody>
                    <a:bodyPr/>
                    <a:lstStyle/>
                    <a:p>
                      <a:pPr algn="ctr"/>
                      <a:r>
                        <a:rPr lang="es-MX" dirty="0"/>
                        <a:t>(757, 654)</a:t>
                      </a:r>
                    </a:p>
                  </a:txBody>
                  <a:tcPr anchor="ctr"/>
                </a:tc>
                <a:extLst>
                  <a:ext uri="{0D108BD9-81ED-4DB2-BD59-A6C34878D82A}">
                    <a16:rowId xmlns:a16="http://schemas.microsoft.com/office/drawing/2014/main" val="2065315112"/>
                  </a:ext>
                </a:extLst>
              </a:tr>
              <a:tr h="572114">
                <a:tc rowSpan="3">
                  <a:txBody>
                    <a:bodyPr/>
                    <a:lstStyle/>
                    <a:p>
                      <a:pPr algn="ctr"/>
                      <a:r>
                        <a:rPr lang="es-MX" dirty="0"/>
                        <a:t>Mediana</a:t>
                      </a:r>
                    </a:p>
                  </a:txBody>
                  <a:tcPr anchor="ctr"/>
                </a:tc>
                <a:tc>
                  <a:txBody>
                    <a:bodyPr/>
                    <a:lstStyle/>
                    <a:p>
                      <a:pPr algn="ctr"/>
                      <a:r>
                        <a:rPr lang="es-MX" dirty="0"/>
                        <a:t>Medium_0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MX" dirty="0"/>
                        <a:t>(6218, 525309)</a:t>
                      </a:r>
                    </a:p>
                  </a:txBody>
                  <a:tcPr anchor="ctr"/>
                </a:tc>
                <a:extLst>
                  <a:ext uri="{0D108BD9-81ED-4DB2-BD59-A6C34878D82A}">
                    <a16:rowId xmlns:a16="http://schemas.microsoft.com/office/drawing/2014/main" val="2271303514"/>
                  </a:ext>
                </a:extLst>
              </a:tr>
              <a:tr h="572114">
                <a:tc vMerge="1">
                  <a:txBody>
                    <a:bodyPr/>
                    <a:lstStyle/>
                    <a:p>
                      <a:endParaRPr lang="es-MX"/>
                    </a:p>
                  </a:txBody>
                  <a:tcPr/>
                </a:tc>
                <a:tc>
                  <a:txBody>
                    <a:bodyPr/>
                    <a:lstStyle/>
                    <a:p>
                      <a:pPr algn="ctr"/>
                      <a:r>
                        <a:rPr lang="es-MX" dirty="0"/>
                        <a:t>Medium_1</a:t>
                      </a:r>
                    </a:p>
                  </a:txBody>
                  <a:tcPr anchor="ctr"/>
                </a:tc>
                <a:tc>
                  <a:txBody>
                    <a:bodyPr/>
                    <a:lstStyle/>
                    <a:p>
                      <a:pPr algn="ctr"/>
                      <a:r>
                        <a:rPr lang="es-MX" dirty="0"/>
                        <a:t>(4036, 106453)</a:t>
                      </a:r>
                    </a:p>
                  </a:txBody>
                  <a:tcPr anchor="ctr"/>
                </a:tc>
                <a:extLst>
                  <a:ext uri="{0D108BD9-81ED-4DB2-BD59-A6C34878D82A}">
                    <a16:rowId xmlns:a16="http://schemas.microsoft.com/office/drawing/2014/main" val="3571525225"/>
                  </a:ext>
                </a:extLst>
              </a:tr>
              <a:tr h="572114">
                <a:tc vMerge="1">
                  <a:txBody>
                    <a:bodyPr/>
                    <a:lstStyle/>
                    <a:p>
                      <a:endParaRPr lang="es-MX"/>
                    </a:p>
                  </a:txBody>
                  <a:tcPr/>
                </a:tc>
                <a:tc>
                  <a:txBody>
                    <a:bodyPr/>
                    <a:lstStyle/>
                    <a:p>
                      <a:pPr algn="ctr"/>
                      <a:r>
                        <a:rPr lang="es-MX" dirty="0"/>
                        <a:t>Medium_2</a:t>
                      </a:r>
                    </a:p>
                  </a:txBody>
                  <a:tcPr anchor="ctr"/>
                </a:tc>
                <a:tc>
                  <a:txBody>
                    <a:bodyPr/>
                    <a:lstStyle/>
                    <a:p>
                      <a:pPr algn="ctr"/>
                      <a:r>
                        <a:rPr lang="es-MX" dirty="0"/>
                        <a:t>(8989, 658994)</a:t>
                      </a:r>
                    </a:p>
                  </a:txBody>
                  <a:tcPr anchor="ctr"/>
                </a:tc>
                <a:extLst>
                  <a:ext uri="{0D108BD9-81ED-4DB2-BD59-A6C34878D82A}">
                    <a16:rowId xmlns:a16="http://schemas.microsoft.com/office/drawing/2014/main" val="606443629"/>
                  </a:ext>
                </a:extLst>
              </a:tr>
              <a:tr h="572114">
                <a:tc rowSpan="3">
                  <a:txBody>
                    <a:bodyPr/>
                    <a:lstStyle/>
                    <a:p>
                      <a:pPr algn="ctr"/>
                      <a:r>
                        <a:rPr lang="es-MX" dirty="0"/>
                        <a:t>Grande</a:t>
                      </a:r>
                    </a:p>
                  </a:txBody>
                  <a:tcPr anchor="ctr"/>
                </a:tc>
                <a:tc>
                  <a:txBody>
                    <a:bodyPr/>
                    <a:lstStyle/>
                    <a:p>
                      <a:pPr algn="ctr"/>
                      <a:r>
                        <a:rPr lang="es-MX" dirty="0"/>
                        <a:t>Big_0</a:t>
                      </a:r>
                    </a:p>
                  </a:txBody>
                  <a:tcPr anchor="ctr"/>
                </a:tc>
                <a:tc>
                  <a:txBody>
                    <a:bodyPr/>
                    <a:lstStyle/>
                    <a:p>
                      <a:pPr algn="ctr"/>
                      <a:r>
                        <a:rPr lang="es-MX" dirty="0"/>
                        <a:t>(1895, 531391634)</a:t>
                      </a:r>
                    </a:p>
                  </a:txBody>
                  <a:tcPr anchor="ctr"/>
                </a:tc>
                <a:extLst>
                  <a:ext uri="{0D108BD9-81ED-4DB2-BD59-A6C34878D82A}">
                    <a16:rowId xmlns:a16="http://schemas.microsoft.com/office/drawing/2014/main" val="780094828"/>
                  </a:ext>
                </a:extLst>
              </a:tr>
              <a:tr h="572114">
                <a:tc vMerge="1">
                  <a:txBody>
                    <a:bodyPr/>
                    <a:lstStyle/>
                    <a:p>
                      <a:endParaRPr lang="es-MX" dirty="0"/>
                    </a:p>
                  </a:txBody>
                  <a:tcPr/>
                </a:tc>
                <a:tc>
                  <a:txBody>
                    <a:bodyPr/>
                    <a:lstStyle/>
                    <a:p>
                      <a:pPr algn="ctr"/>
                      <a:r>
                        <a:rPr lang="es-MX" dirty="0"/>
                        <a:t>Big_1</a:t>
                      </a:r>
                    </a:p>
                  </a:txBody>
                  <a:tcPr anchor="ctr"/>
                </a:tc>
                <a:tc>
                  <a:txBody>
                    <a:bodyPr/>
                    <a:lstStyle/>
                    <a:p>
                      <a:pPr algn="ctr"/>
                      <a:r>
                        <a:rPr lang="es-MX" dirty="0"/>
                        <a:t>(2591, 212411220)</a:t>
                      </a:r>
                    </a:p>
                  </a:txBody>
                  <a:tcPr anchor="ctr"/>
                </a:tc>
                <a:extLst>
                  <a:ext uri="{0D108BD9-81ED-4DB2-BD59-A6C34878D82A}">
                    <a16:rowId xmlns:a16="http://schemas.microsoft.com/office/drawing/2014/main" val="3617719077"/>
                  </a:ext>
                </a:extLst>
              </a:tr>
              <a:tr h="572114">
                <a:tc vMerge="1">
                  <a:txBody>
                    <a:bodyPr/>
                    <a:lstStyle/>
                    <a:p>
                      <a:endParaRPr lang="es-MX" dirty="0"/>
                    </a:p>
                  </a:txBody>
                  <a:tcPr/>
                </a:tc>
                <a:tc>
                  <a:txBody>
                    <a:bodyPr/>
                    <a:lstStyle/>
                    <a:p>
                      <a:pPr algn="ctr"/>
                      <a:r>
                        <a:rPr lang="es-MX" dirty="0"/>
                        <a:t>Big_2</a:t>
                      </a:r>
                    </a:p>
                  </a:txBody>
                  <a:tcPr anchor="ctr"/>
                </a:tc>
                <a:tc>
                  <a:txBody>
                    <a:bodyPr/>
                    <a:lstStyle/>
                    <a:p>
                      <a:pPr algn="ctr"/>
                      <a:r>
                        <a:rPr lang="es-MX" dirty="0"/>
                        <a:t>(2406, 710240262)</a:t>
                      </a:r>
                    </a:p>
                  </a:txBody>
                  <a:tcPr anchor="ctr"/>
                </a:tc>
                <a:extLst>
                  <a:ext uri="{0D108BD9-81ED-4DB2-BD59-A6C34878D82A}">
                    <a16:rowId xmlns:a16="http://schemas.microsoft.com/office/drawing/2014/main" val="2242008908"/>
                  </a:ext>
                </a:extLst>
              </a:tr>
            </a:tbl>
          </a:graphicData>
        </a:graphic>
      </p:graphicFrame>
    </p:spTree>
    <p:extLst>
      <p:ext uri="{BB962C8B-B14F-4D97-AF65-F5344CB8AC3E}">
        <p14:creationId xmlns:p14="http://schemas.microsoft.com/office/powerpoint/2010/main" val="1120235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{A0C9B191-00D8-444F-B396-FD0074EDECC4}tf55705232_win32</Template>
  <TotalTime>186</TotalTime>
  <Words>1109</Words>
  <Application>Microsoft Office PowerPoint</Application>
  <PresentationFormat>Widescreen</PresentationFormat>
  <Paragraphs>279</Paragraphs>
  <Slides>33</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Calibri</vt:lpstr>
      <vt:lpstr>Cambria Math</vt:lpstr>
      <vt:lpstr>Goudy Old Style</vt:lpstr>
      <vt:lpstr>Wingdings</vt:lpstr>
      <vt:lpstr>Wingdings 2</vt:lpstr>
      <vt:lpstr>SlateVTI</vt:lpstr>
      <vt:lpstr>Mochila 0-1 (Avances)</vt:lpstr>
      <vt:lpstr>Problema </vt:lpstr>
      <vt:lpstr>Problema </vt:lpstr>
      <vt:lpstr>Representación </vt:lpstr>
      <vt:lpstr>Representación </vt:lpstr>
      <vt:lpstr>Solución exacta con Programación Dinámica</vt:lpstr>
      <vt:lpstr>Programación dinámica</vt:lpstr>
      <vt:lpstr>Propuesta de métodos estocásticos</vt:lpstr>
      <vt:lpstr>Generación de instancias</vt:lpstr>
      <vt:lpstr>Propuesta de métodos estocásticos</vt:lpstr>
      <vt:lpstr>Fitness penalizada</vt:lpstr>
      <vt:lpstr>Penalty fijo</vt:lpstr>
      <vt:lpstr>Penalty creciente</vt:lpstr>
      <vt:lpstr>Propuesta de métodos estocásticos</vt:lpstr>
      <vt:lpstr>Vecindad</vt:lpstr>
      <vt:lpstr>Búsqueda Local</vt:lpstr>
      <vt:lpstr>Propuesta de métodos estocásticos</vt:lpstr>
      <vt:lpstr>Búsqueda Iterativa</vt:lpstr>
      <vt:lpstr>Perturbación</vt:lpstr>
      <vt:lpstr>Ejecuciones</vt:lpstr>
      <vt:lpstr>PowerPoint Presentation</vt:lpstr>
      <vt:lpstr>Propuesta de métodos estocásticos</vt:lpstr>
      <vt:lpstr>Algoritmo genético</vt:lpstr>
      <vt:lpstr>PowerPoint Presentation</vt:lpstr>
      <vt:lpstr>PowerPoint Presentation</vt:lpstr>
      <vt:lpstr>Propuesta de métodos estocásticos</vt:lpstr>
      <vt:lpstr>Algoritmo genético</vt:lpstr>
      <vt:lpstr>PowerPoint Presentation</vt:lpstr>
      <vt:lpstr>PowerPoint Presentation</vt:lpstr>
      <vt:lpstr>PowerPoint Presentation</vt:lpstr>
      <vt:lpstr>PowerPoint Presentation</vt:lpstr>
      <vt:lpstr>PowerPoint Presentation</vt:lpstr>
      <vt:lpstr>Futuro trabajo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santy Vales Mena</dc:creator>
  <cp:lastModifiedBy>santy Vales Mena</cp:lastModifiedBy>
  <cp:revision>1</cp:revision>
  <dcterms:created xsi:type="dcterms:W3CDTF">2022-06-01T13:46:51Z</dcterms:created>
  <dcterms:modified xsi:type="dcterms:W3CDTF">2022-06-01T18:05:29Z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